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Roboto"/>
      <p:regular r:id="rId27"/>
      <p:bold r:id="rId28"/>
      <p:italic r:id="rId29"/>
      <p:boldItalic r:id="rId30"/>
    </p:embeddedFont>
    <p:embeddedFont>
      <p:font typeface="Source Sans Pr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SansPro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SourceSansPro-italic.fntdata"/><Relationship Id="rId10" Type="http://schemas.openxmlformats.org/officeDocument/2006/relationships/slide" Target="slides/slide5.xml"/><Relationship Id="rId32" Type="http://schemas.openxmlformats.org/officeDocument/2006/relationships/font" Target="fonts/SourceSans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SourceSansPr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3d9c965d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3d9c965d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4f12f572e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4f12f572e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4f12f572e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4f12f572e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4f12f572e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4f12f572e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4f12f572e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4f12f572e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4f12f572e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94f12f572e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4f12f572e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94f12f572e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4f12f572e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94f12f572e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 out time for 1st period classes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94f12f572e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94f12f572e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4f12f57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4f12f57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4f12f572e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4f12f572e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3d9c965d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3d9c965d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4f12f572e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4f12f572e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Schedule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4f12f572e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4f12f572e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10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4f12f572e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4f12f572e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4f12f572e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4f12f572e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4f12f572e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4f12f572e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2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3"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3706550" y="2733150"/>
            <a:ext cx="3232500" cy="915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706550" y="3724275"/>
            <a:ext cx="3232500" cy="1151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5"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5037500" y="751050"/>
            <a:ext cx="3641400" cy="3641400"/>
          </a:xfrm>
          <a:prstGeom prst="rect">
            <a:avLst/>
          </a:prstGeom>
          <a:noFill/>
          <a:ln cap="flat" cmpd="thinThick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type="title"/>
          </p:nvPr>
        </p:nvSpPr>
        <p:spPr>
          <a:xfrm>
            <a:off x="5172950" y="923700"/>
            <a:ext cx="3370500" cy="3296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AUTOLAYOUT_7"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 rot="5400000">
            <a:off x="-150" y="150"/>
            <a:ext cx="715200" cy="714900"/>
          </a:xfrm>
          <a:prstGeom prst="rtTriangle">
            <a:avLst/>
          </a:prstGeom>
          <a:solidFill>
            <a:srgbClr val="FFFFFF">
              <a:alpha val="4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>
            <p:ph type="title"/>
          </p:nvPr>
        </p:nvSpPr>
        <p:spPr>
          <a:xfrm>
            <a:off x="185350" y="679625"/>
            <a:ext cx="2683200" cy="104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185350" y="1798300"/>
            <a:ext cx="2683200" cy="254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AUTOLAYOUT_13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/>
          <p:nvPr/>
        </p:nvSpPr>
        <p:spPr>
          <a:xfrm rot="5400000">
            <a:off x="-150" y="150"/>
            <a:ext cx="715200" cy="714900"/>
          </a:xfrm>
          <a:prstGeom prst="rtTriangle">
            <a:avLst/>
          </a:prstGeom>
          <a:solidFill>
            <a:srgbClr val="FFFFFF">
              <a:alpha val="4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type="title"/>
          </p:nvPr>
        </p:nvSpPr>
        <p:spPr>
          <a:xfrm>
            <a:off x="185350" y="679625"/>
            <a:ext cx="2683200" cy="104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185350" y="1798300"/>
            <a:ext cx="2683200" cy="254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8">
  <p:cSld name="AUTOLAYOUT_17"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>
            <p:ph type="title"/>
          </p:nvPr>
        </p:nvSpPr>
        <p:spPr>
          <a:xfrm>
            <a:off x="339575" y="851900"/>
            <a:ext cx="4756200" cy="342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9">
  <p:cSld name="AUTOLAYOUT_19"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">
  <p:cSld name="AUTOLAYOUT_20"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0"/>
          <p:cNvSpPr/>
          <p:nvPr/>
        </p:nvSpPr>
        <p:spPr>
          <a:xfrm>
            <a:off x="0" y="25"/>
            <a:ext cx="4011000" cy="51435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0"/>
          <p:cNvSpPr txBox="1"/>
          <p:nvPr>
            <p:ph type="ctrTitle"/>
          </p:nvPr>
        </p:nvSpPr>
        <p:spPr>
          <a:xfrm>
            <a:off x="315175" y="318675"/>
            <a:ext cx="3224400" cy="302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8E7CC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AUTOLAYOUT_24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1"/>
          <p:cNvSpPr txBox="1"/>
          <p:nvPr>
            <p:ph type="ctrTitle"/>
          </p:nvPr>
        </p:nvSpPr>
        <p:spPr>
          <a:xfrm>
            <a:off x="4216401" y="913500"/>
            <a:ext cx="4202700" cy="33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rgbClr val="8E7CC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meet.google.com/ows-sazk-dsw?hs=122&amp;authuser=0" TargetMode="External"/><Relationship Id="rId4" Type="http://schemas.openxmlformats.org/officeDocument/2006/relationships/hyperlink" Target="https://meet.google.com/ows-sazk-dsw?hs=122&amp;authuser=0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needpix.com/photo/1095917/confused-hands-up-unsure-perplexed-young-expression-confusion-person" TargetMode="External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piqsels.com/en/search?q=day+planner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commons.wikimedia.org/wiki/File:Dog.in.sleep.jpg" TargetMode="External"/><Relationship Id="rId4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needpix.com/photo/344723/football-american-goal-reaching-game-runner-ball-running-back-ball-carrier" TargetMode="External"/><Relationship Id="rId4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minascreativeexpressions.com/2014/" TargetMode="External"/><Relationship Id="rId4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wallpaperflare.com/human-jump-luck-success-cheers-left-out-youth-happy-wallpaper-arypz" TargetMode="External"/><Relationship Id="rId4" Type="http://schemas.openxmlformats.org/officeDocument/2006/relationships/image" Target="../media/image12.jpg"/><Relationship Id="rId5" Type="http://schemas.openxmlformats.org/officeDocument/2006/relationships/hyperlink" Target="https://www.wallpaperflare.com/never-stop-learning-text-adult-education-book-books-know-wallpaper-uivrk" TargetMode="External"/><Relationship Id="rId6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rive.google.com/file/d/1FpybJrRH5K22A-qn4O1UC99G3dv6YEoN/view?usp=sharing" TargetMode="External"/><Relationship Id="rId4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hcpss.me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flickr.com/photos/samchurchill/4182826573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flickr.com/photos/30478819@N08/48814222437" TargetMode="External"/><Relationship Id="rId4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pikrepo.com/search?q=funny+teeth" TargetMode="External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needpix.com/photo/1442549/desk-mess-office-officemess-messydesk-unkempt-paperwork-computer-homeoffice" TargetMode="External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wallpaperflare.com/pink-be-kind-chalk-writing-kindness-handwritten-word-handwriting-wallpaper-zyhgy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ctrTitle"/>
          </p:nvPr>
        </p:nvSpPr>
        <p:spPr>
          <a:xfrm>
            <a:off x="165550" y="529200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7620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900">
                <a:solidFill>
                  <a:srgbClr val="1A73E8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meet.google.com/ows-sazk-dsw</a:t>
            </a:r>
            <a:endParaRPr b="0" sz="900">
              <a:solidFill>
                <a:srgbClr val="1A73E8"/>
              </a:solidFill>
              <a:highlight>
                <a:srgbClr val="FFFFFF"/>
              </a:highlight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10461" r="10461" t="0"/>
          <a:stretch/>
        </p:blipFill>
        <p:spPr>
          <a:xfrm>
            <a:off x="3047650" y="0"/>
            <a:ext cx="60963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1"/>
          <p:cNvSpPr txBox="1"/>
          <p:nvPr>
            <p:ph type="title"/>
          </p:nvPr>
        </p:nvSpPr>
        <p:spPr>
          <a:xfrm>
            <a:off x="185350" y="679625"/>
            <a:ext cx="2683200" cy="29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#5.  </a:t>
            </a:r>
            <a:r>
              <a:rPr lang="en" sz="4000">
                <a:solidFill>
                  <a:srgbClr val="000000"/>
                </a:solidFill>
              </a:rPr>
              <a:t>Ask for help when you need it.</a:t>
            </a:r>
            <a:endParaRPr sz="4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2">
            <a:hlinkClick r:id="rId3"/>
          </p:cNvPr>
          <p:cNvPicPr preferRelativeResize="0"/>
          <p:nvPr/>
        </p:nvPicPr>
        <p:blipFill rotWithShape="1">
          <a:blip r:embed="rId4">
            <a:alphaModFix amt="90000"/>
          </a:blip>
          <a:srcRect b="0" l="16837" r="16844" t="0"/>
          <a:stretch/>
        </p:blipFill>
        <p:spPr>
          <a:xfrm>
            <a:off x="4397250" y="391425"/>
            <a:ext cx="4215300" cy="4237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7" name="Google Shape;177;p32"/>
          <p:cNvSpPr txBox="1"/>
          <p:nvPr>
            <p:ph type="title"/>
          </p:nvPr>
        </p:nvSpPr>
        <p:spPr>
          <a:xfrm>
            <a:off x="563750" y="851900"/>
            <a:ext cx="4532100" cy="34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#6.  Make a schedule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 to it.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10599" r="10591" t="0"/>
          <a:stretch/>
        </p:blipFill>
        <p:spPr>
          <a:xfrm>
            <a:off x="3047650" y="0"/>
            <a:ext cx="60963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3"/>
          <p:cNvSpPr txBox="1"/>
          <p:nvPr>
            <p:ph type="title"/>
          </p:nvPr>
        </p:nvSpPr>
        <p:spPr>
          <a:xfrm>
            <a:off x="207900" y="1096800"/>
            <a:ext cx="2683200" cy="18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#7.  </a:t>
            </a:r>
            <a:r>
              <a:rPr lang="en" sz="3000"/>
              <a:t>Get plenty of rest at night.</a:t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4">
            <a:hlinkClick r:id="rId3"/>
          </p:cNvPr>
          <p:cNvPicPr preferRelativeResize="0"/>
          <p:nvPr/>
        </p:nvPicPr>
        <p:blipFill rotWithShape="1">
          <a:blip r:embed="rId4">
            <a:alphaModFix amt="50000"/>
          </a:blip>
          <a:srcRect b="1946" l="-25437" r="-22886" t="33586"/>
          <a:stretch/>
        </p:blipFill>
        <p:spPr>
          <a:xfrm>
            <a:off x="0" y="0"/>
            <a:ext cx="914400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4"/>
          <p:cNvSpPr txBox="1"/>
          <p:nvPr>
            <p:ph type="ctrTitle"/>
          </p:nvPr>
        </p:nvSpPr>
        <p:spPr>
          <a:xfrm>
            <a:off x="1849050" y="1465750"/>
            <a:ext cx="5445900" cy="264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#8.  Give your best effort.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299" r="2299" t="0"/>
          <a:stretch/>
        </p:blipFill>
        <p:spPr>
          <a:xfrm>
            <a:off x="4011000" y="25"/>
            <a:ext cx="5133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5"/>
          <p:cNvSpPr txBox="1"/>
          <p:nvPr>
            <p:ph type="ctrTitle"/>
          </p:nvPr>
        </p:nvSpPr>
        <p:spPr>
          <a:xfrm>
            <a:off x="473025" y="1310875"/>
            <a:ext cx="3224400" cy="30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#9.  </a:t>
            </a:r>
            <a:r>
              <a:rPr lang="en" sz="3600">
                <a:solidFill>
                  <a:srgbClr val="000000"/>
                </a:solidFill>
              </a:rPr>
              <a:t>Stay positive and believe in yourself.</a:t>
            </a:r>
            <a:endParaRPr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5548" r="5539" t="0"/>
          <a:stretch/>
        </p:blipFill>
        <p:spPr>
          <a:xfrm>
            <a:off x="0" y="0"/>
            <a:ext cx="5784051" cy="309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149" t="0"/>
          <a:stretch/>
        </p:blipFill>
        <p:spPr>
          <a:xfrm>
            <a:off x="0" y="2447725"/>
            <a:ext cx="5784051" cy="26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6"/>
          <p:cNvSpPr txBox="1"/>
          <p:nvPr>
            <p:ph type="ctrTitle"/>
          </p:nvPr>
        </p:nvSpPr>
        <p:spPr>
          <a:xfrm>
            <a:off x="5964450" y="913500"/>
            <a:ext cx="2916900" cy="33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#10.  Have fun and learn something new!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ready for the first day of school</a:t>
            </a:r>
            <a:endParaRPr/>
          </a:p>
        </p:txBody>
      </p:sp>
      <p:sp>
        <p:nvSpPr>
          <p:cNvPr id="208" name="Google Shape;208;p37"/>
          <p:cNvSpPr txBox="1"/>
          <p:nvPr>
            <p:ph idx="1" type="body"/>
          </p:nvPr>
        </p:nvSpPr>
        <p:spPr>
          <a:xfrm>
            <a:off x="311700" y="1152475"/>
            <a:ext cx="8520600" cy="2807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" sz="2600">
                <a:solidFill>
                  <a:srgbClr val="FFFFFF"/>
                </a:solidFill>
              </a:rPr>
              <a:t>Make sure your device is charged and ready</a:t>
            </a:r>
            <a:endParaRPr sz="2600">
              <a:solidFill>
                <a:srgbClr val="FFFFFF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" sz="2600">
                <a:solidFill>
                  <a:srgbClr val="FFFFFF"/>
                </a:solidFill>
              </a:rPr>
              <a:t>Have a positive attitude</a:t>
            </a:r>
            <a:endParaRPr sz="2600">
              <a:solidFill>
                <a:srgbClr val="FFFFFF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" sz="2600">
                <a:solidFill>
                  <a:srgbClr val="FFFFFF"/>
                </a:solidFill>
              </a:rPr>
              <a:t>Be ready to learn</a:t>
            </a:r>
            <a:endParaRPr sz="2600">
              <a:solidFill>
                <a:srgbClr val="FFFFFF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" sz="2600">
                <a:solidFill>
                  <a:srgbClr val="FFFFFF"/>
                </a:solidFill>
              </a:rPr>
              <a:t>Be ready to meet and make new friends</a:t>
            </a:r>
            <a:endParaRPr sz="2600">
              <a:solidFill>
                <a:srgbClr val="FFFFFF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" sz="2600">
                <a:solidFill>
                  <a:srgbClr val="FFFFFF"/>
                </a:solidFill>
              </a:rPr>
              <a:t>Check your teacher’s Canvas pages for the meeting codes for the virtual meetings</a:t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 </a:t>
            </a:r>
            <a:r>
              <a:rPr lang="en"/>
              <a:t>&amp;</a:t>
            </a:r>
            <a:r>
              <a:rPr lang="en"/>
              <a:t> A Time</a:t>
            </a:r>
            <a:endParaRPr/>
          </a:p>
        </p:txBody>
      </p:sp>
      <p:pic>
        <p:nvPicPr>
          <p:cNvPr id="214" name="Google Shape;21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9248" y="1244050"/>
            <a:ext cx="5038551" cy="33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ctrTitle"/>
          </p:nvPr>
        </p:nvSpPr>
        <p:spPr>
          <a:xfrm>
            <a:off x="460950" y="8675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Mount View Middle School</a:t>
            </a:r>
            <a:endParaRPr/>
          </a:p>
        </p:txBody>
      </p:sp>
      <p:sp>
        <p:nvSpPr>
          <p:cNvPr id="117" name="Google Shape;117;p23"/>
          <p:cNvSpPr txBox="1"/>
          <p:nvPr>
            <p:ph idx="1" type="subTitle"/>
          </p:nvPr>
        </p:nvSpPr>
        <p:spPr>
          <a:xfrm>
            <a:off x="4703063" y="191095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Home of the Falcons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075" y="2641938"/>
            <a:ext cx="4117133" cy="231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725" y="1910938"/>
            <a:ext cx="4062515" cy="3046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</a:t>
            </a:r>
            <a:r>
              <a:rPr lang="en"/>
              <a:t>the 8th Grade Teachers!</a:t>
            </a:r>
            <a:endParaRPr/>
          </a:p>
        </p:txBody>
      </p:sp>
      <p:sp>
        <p:nvSpPr>
          <p:cNvPr id="125" name="Google Shape;125;p24"/>
          <p:cNvSpPr txBox="1"/>
          <p:nvPr/>
        </p:nvSpPr>
        <p:spPr>
          <a:xfrm>
            <a:off x="434525" y="1282900"/>
            <a:ext cx="7200900" cy="3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Source Sans Pro"/>
              <a:buChar char="●"/>
            </a:pPr>
            <a:r>
              <a:rPr lang="en" sz="2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Video</a:t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6" name="Google Shape;12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5050" y="2641153"/>
            <a:ext cx="5256850" cy="14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Hcpss.me</a:t>
            </a:r>
            <a:endParaRPr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775" y="1363700"/>
            <a:ext cx="7406086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822225" y="597575"/>
            <a:ext cx="5010000" cy="33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Top 10 Tips For A Successful School Year</a:t>
            </a:r>
            <a:endParaRPr sz="6000"/>
          </a:p>
        </p:txBody>
      </p:sp>
      <p:pic>
        <p:nvPicPr>
          <p:cNvPr id="139" name="Google Shape;139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695" y="1038201"/>
            <a:ext cx="2874105" cy="28651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10475" r="10467" t="0"/>
          <a:stretch/>
        </p:blipFill>
        <p:spPr>
          <a:xfrm>
            <a:off x="3047650" y="0"/>
            <a:ext cx="6096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7"/>
          <p:cNvSpPr txBox="1"/>
          <p:nvPr>
            <p:ph type="title"/>
          </p:nvPr>
        </p:nvSpPr>
        <p:spPr>
          <a:xfrm>
            <a:off x="289975" y="1393300"/>
            <a:ext cx="2566200" cy="207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#1.  </a:t>
            </a:r>
            <a:r>
              <a:rPr lang="en" sz="3000"/>
              <a:t>Eat a healthy breakfast each morning.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275" y="877225"/>
            <a:ext cx="5440428" cy="362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 txBox="1"/>
          <p:nvPr>
            <p:ph idx="2" type="body"/>
          </p:nvPr>
        </p:nvSpPr>
        <p:spPr>
          <a:xfrm>
            <a:off x="5953175" y="724200"/>
            <a:ext cx="28233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3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#2.  </a:t>
            </a:r>
            <a:r>
              <a:rPr b="1" lang="en" sz="3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Be on time for class.</a:t>
            </a:r>
            <a:endParaRPr b="1" sz="3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5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/>
          <p:nvPr/>
        </p:nvSpPr>
        <p:spPr>
          <a:xfrm>
            <a:off x="3392250" y="2409200"/>
            <a:ext cx="3861300" cy="273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9"/>
          <p:cNvSpPr txBox="1"/>
          <p:nvPr>
            <p:ph type="title"/>
          </p:nvPr>
        </p:nvSpPr>
        <p:spPr>
          <a:xfrm>
            <a:off x="3762150" y="2970050"/>
            <a:ext cx="3232500" cy="138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#3.  </a:t>
            </a:r>
            <a:r>
              <a:rPr lang="en" sz="2600"/>
              <a:t>Have a dedicated space to complete your work.</a:t>
            </a:r>
            <a:endParaRPr sz="2600"/>
          </a:p>
        </p:txBody>
      </p:sp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3706550" y="4352150"/>
            <a:ext cx="32325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But make it neater than this one! 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5172950" y="923700"/>
            <a:ext cx="3370500" cy="32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#4.  </a:t>
            </a:r>
            <a:r>
              <a:rPr lang="en"/>
              <a:t>Be kind to others.</a:t>
            </a:r>
            <a:endParaRPr/>
          </a:p>
        </p:txBody>
      </p:sp>
      <p:pic>
        <p:nvPicPr>
          <p:cNvPr id="165" name="Google Shape;165;p3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675" y="597575"/>
            <a:ext cx="3146525" cy="41953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