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80" r:id="rId5"/>
    <p:sldId id="272" r:id="rId6"/>
    <p:sldId id="284" r:id="rId7"/>
    <p:sldId id="282" r:id="rId8"/>
    <p:sldId id="279" r:id="rId9"/>
    <p:sldId id="281" r:id="rId10"/>
    <p:sldId id="285" r:id="rId11"/>
    <p:sldId id="287" r:id="rId12"/>
    <p:sldId id="289" r:id="rId13"/>
    <p:sldId id="283" r:id="rId14"/>
    <p:sldId id="274" r:id="rId15"/>
    <p:sldId id="277" r:id="rId16"/>
    <p:sldId id="263" r:id="rId17"/>
    <p:sldId id="275" r:id="rId18"/>
    <p:sldId id="28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0" autoAdjust="0"/>
    <p:restoredTop sz="94660"/>
  </p:normalViewPr>
  <p:slideViewPr>
    <p:cSldViewPr snapToGrid="0">
      <p:cViewPr>
        <p:scale>
          <a:sx n="35" d="100"/>
          <a:sy n="35" d="100"/>
        </p:scale>
        <p:origin x="-3872" y="-2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9/19/17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9/19/17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9/19/17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wrVBKQSev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2240" y="282613"/>
            <a:ext cx="7247576" cy="1828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Outdoor Education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October, 4-6 2017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533" y="2174570"/>
            <a:ext cx="10509503" cy="2456064"/>
          </a:xfrm>
        </p:spPr>
        <p:txBody>
          <a:bodyPr>
            <a:norm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Sandy Hill Retreats </a:t>
            </a:r>
          </a:p>
          <a:p>
            <a:r>
              <a:rPr lang="en-US" sz="4000" b="1" dirty="0" smtClean="0"/>
              <a:t>in North East, MD </a:t>
            </a:r>
          </a:p>
          <a:p>
            <a:endParaRPr lang="en-US" sz="4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87005" y="0"/>
            <a:ext cx="9887066" cy="96329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Medication Authorization Form</a:t>
            </a:r>
            <a:endParaRPr sz="4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2144" y="1117701"/>
            <a:ext cx="10138181" cy="5740299"/>
          </a:xfrm>
        </p:spPr>
        <p:txBody>
          <a:bodyPr>
            <a:normAutofit lnSpcReduction="10000"/>
          </a:bodyPr>
          <a:lstStyle/>
          <a:p>
            <a:r>
              <a:rPr lang="en-US" sz="2595" b="1" dirty="0" smtClean="0"/>
              <a:t>Must be completed for each over-the-counter/nonprescription medication and MUST be signed by a physician</a:t>
            </a:r>
          </a:p>
          <a:p>
            <a:r>
              <a:rPr lang="en-US" sz="2595" b="1" dirty="0" smtClean="0"/>
              <a:t>Medications and the authorization form must be brought to the MVMS health room by 9/20/2017 (Students may NOT carry meds to Sandy Hill Retreat themselves**)</a:t>
            </a:r>
          </a:p>
          <a:p>
            <a:r>
              <a:rPr lang="en-US" sz="2595" b="1" dirty="0" smtClean="0"/>
              <a:t>Medications must be in labeled containers</a:t>
            </a:r>
          </a:p>
          <a:p>
            <a:r>
              <a:rPr lang="en-US" sz="2595" b="1" dirty="0" smtClean="0"/>
              <a:t>Parent Volunteers carry their child’s medication no forms.</a:t>
            </a:r>
          </a:p>
          <a:p>
            <a:pPr>
              <a:buFontTx/>
              <a:buChar char="•"/>
            </a:pPr>
            <a:r>
              <a:rPr lang="en-US" sz="2595" b="1" dirty="0" smtClean="0"/>
              <a:t>** Self –carry meds excluded, though an extra medication should also be supplied</a:t>
            </a:r>
          </a:p>
          <a:p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936154" y="1152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87005" y="0"/>
            <a:ext cx="9887066" cy="96329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Medication  PICK UP!!!</a:t>
            </a:r>
            <a:endParaRPr sz="4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2144" y="1117701"/>
            <a:ext cx="10138181" cy="57402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Medication will need to be picked up at the flag pole when the students return from the </a:t>
            </a:r>
            <a:r>
              <a:rPr lang="en-US" sz="3600" smtClean="0"/>
              <a:t>trip.</a:t>
            </a:r>
            <a:endParaRPr lang="en-US" sz="3600" dirty="0"/>
          </a:p>
          <a:p>
            <a:r>
              <a:rPr lang="en-US" sz="3600" dirty="0" smtClean="0"/>
              <a:t>Medications will only be stored at Mount View for one week. </a:t>
            </a:r>
          </a:p>
          <a:p>
            <a:r>
              <a:rPr lang="en-US" sz="3600" dirty="0" smtClean="0"/>
              <a:t>Any ODE Medications not picked up by October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will be discarded.</a:t>
            </a:r>
            <a:endParaRPr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36154" y="1152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3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908" y="-609600"/>
            <a:ext cx="10058402" cy="1219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Departure and Return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767413"/>
            <a:ext cx="10059233" cy="5143712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/>
              <a:t>Wednesday, October 4, 2017</a:t>
            </a:r>
          </a:p>
          <a:p>
            <a:pPr lvl="1"/>
            <a:r>
              <a:rPr lang="en-US" sz="2400" b="1" dirty="0" smtClean="0"/>
              <a:t>Students will arrive at MVMS no earlier than 8:30am and board buses directly. Check in is on the bus.</a:t>
            </a:r>
          </a:p>
          <a:p>
            <a:pPr lvl="1"/>
            <a:r>
              <a:rPr lang="en-US" sz="2400" b="1" dirty="0" smtClean="0"/>
              <a:t>Please plan to drop your student off students are not permitted to bring luggage on the school bus.</a:t>
            </a:r>
          </a:p>
          <a:p>
            <a:pPr lvl="1"/>
            <a:r>
              <a:rPr lang="en-US" sz="2400" b="1" dirty="0" smtClean="0"/>
              <a:t>Departure at about 8:30 am </a:t>
            </a:r>
          </a:p>
          <a:p>
            <a:pPr lvl="1"/>
            <a:r>
              <a:rPr lang="en-US" sz="2400" b="1" dirty="0" smtClean="0"/>
              <a:t>Parents attending full may park at the Marriotts Ridge baseball parking lot.</a:t>
            </a:r>
          </a:p>
          <a:p>
            <a:pPr lvl="1"/>
            <a:endParaRPr lang="en-US" sz="2400" b="1" dirty="0" smtClean="0"/>
          </a:p>
          <a:p>
            <a:r>
              <a:rPr lang="en-US" sz="3600" b="1" dirty="0" smtClean="0"/>
              <a:t>Friday, October 6, 2017</a:t>
            </a:r>
          </a:p>
          <a:p>
            <a:pPr lvl="1"/>
            <a:r>
              <a:rPr lang="en-US" sz="2400" b="1" dirty="0" smtClean="0"/>
              <a:t>Return to MVMS at about 12:00pm</a:t>
            </a:r>
          </a:p>
          <a:p>
            <a:pPr lvl="1"/>
            <a:r>
              <a:rPr lang="en-US" sz="2400" b="1" dirty="0" smtClean="0"/>
              <a:t>Students should be picked up by parents at that time</a:t>
            </a:r>
          </a:p>
          <a:p>
            <a:pPr lvl="1"/>
            <a:r>
              <a:rPr lang="en-US" sz="2400" b="1" dirty="0" smtClean="0"/>
              <a:t>Medications must be picked up at the flag pole on return.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14265"/>
            <a:ext cx="10058402" cy="1219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If My Child Does Not Attend Outdoor Education at Sandy Hill?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Students will attend a regular school day at Mount View.</a:t>
            </a:r>
          </a:p>
          <a:p>
            <a:r>
              <a:rPr lang="en-US" sz="3600" b="1" dirty="0" smtClean="0"/>
              <a:t>Send a Note to Science Teacher</a:t>
            </a:r>
          </a:p>
          <a:p>
            <a:r>
              <a:rPr lang="en-US" sz="3600" b="1" dirty="0" smtClean="0"/>
              <a:t>Environmental Education Lessons will be taught through our Camp Mount View program. Information will be sent home to the students who choose this option.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69" y="304800"/>
            <a:ext cx="11233939" cy="1219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Required for Each Student by 9/20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160.00 payable by check (made out to MVMS</a:t>
            </a:r>
            <a:r>
              <a:rPr lang="en-US" sz="3600" b="1" dirty="0"/>
              <a:t>)</a:t>
            </a:r>
            <a:r>
              <a:rPr lang="en-US" sz="3600" b="1" dirty="0" smtClean="0"/>
              <a:t> or online by credit card.</a:t>
            </a:r>
          </a:p>
          <a:p>
            <a:r>
              <a:rPr lang="en-US" sz="3600" b="1" dirty="0" smtClean="0"/>
              <a:t>Permission Slip (attending or not attending)</a:t>
            </a:r>
          </a:p>
          <a:p>
            <a:r>
              <a:rPr lang="en-US" sz="3600" b="1" dirty="0" smtClean="0"/>
              <a:t>Health Information Form</a:t>
            </a:r>
          </a:p>
          <a:p>
            <a:r>
              <a:rPr lang="en-US" sz="3600" b="1" dirty="0" smtClean="0"/>
              <a:t>Sandy Hill Consent Form</a:t>
            </a:r>
          </a:p>
          <a:p>
            <a:r>
              <a:rPr lang="en-US" sz="3600" b="1" dirty="0" smtClean="0"/>
              <a:t>T-Shirt Order Form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/>
              <a:t>QUESTIONS ??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29539" y="3731846"/>
            <a:ext cx="6154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This power point is available on the MVMS website.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Parent Volunteers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521" y="1283676"/>
            <a:ext cx="100584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Help load buses / name tags/ parking</a:t>
            </a:r>
          </a:p>
          <a:p>
            <a:r>
              <a:rPr lang="en-US" b="1" dirty="0" smtClean="0"/>
              <a:t>Arrival/ Dismissal</a:t>
            </a:r>
          </a:p>
          <a:p>
            <a:r>
              <a:rPr lang="en-US" b="1" dirty="0" smtClean="0"/>
              <a:t>Assist at mealtimes</a:t>
            </a:r>
          </a:p>
          <a:p>
            <a:r>
              <a:rPr lang="en-US" b="1" dirty="0" smtClean="0"/>
              <a:t>Assist in class transitions/ cell phone work</a:t>
            </a:r>
          </a:p>
          <a:p>
            <a:r>
              <a:rPr lang="en-US" b="1" dirty="0" smtClean="0"/>
              <a:t>Supervise afternoon activities/Free Time</a:t>
            </a:r>
          </a:p>
          <a:p>
            <a:r>
              <a:rPr lang="en-US" b="1" dirty="0" smtClean="0"/>
              <a:t>Assist in cabins at night (texting/cell phones)</a:t>
            </a:r>
          </a:p>
          <a:p>
            <a:r>
              <a:rPr lang="en-US" b="1" dirty="0" smtClean="0"/>
              <a:t>Cabins/ Parent Placement</a:t>
            </a:r>
          </a:p>
          <a:p>
            <a:r>
              <a:rPr lang="en-US" b="1" dirty="0" smtClean="0"/>
              <a:t> Address Concerns with </a:t>
            </a:r>
            <a:r>
              <a:rPr lang="en-US" b="1" dirty="0" err="1" smtClean="0"/>
              <a:t>Ms</a:t>
            </a:r>
            <a:r>
              <a:rPr lang="en-US" b="1" dirty="0" smtClean="0"/>
              <a:t> </a:t>
            </a:r>
            <a:r>
              <a:rPr lang="en-US" b="1" dirty="0" err="1" smtClean="0"/>
              <a:t>Mez</a:t>
            </a:r>
            <a:r>
              <a:rPr lang="en-US" b="1" dirty="0" smtClean="0"/>
              <a:t>, Mr. </a:t>
            </a:r>
            <a:r>
              <a:rPr lang="en-US" b="1" dirty="0" err="1" smtClean="0"/>
              <a:t>Grabau</a:t>
            </a:r>
            <a:r>
              <a:rPr lang="en-US" b="1" dirty="0" smtClean="0"/>
              <a:t> or Ms. </a:t>
            </a:r>
            <a:r>
              <a:rPr lang="en-US" b="1" dirty="0" err="1" smtClean="0"/>
              <a:t>Gavazzi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HCPSS Abuse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Soccer Chairs</a:t>
            </a:r>
          </a:p>
          <a:p>
            <a:r>
              <a:rPr lang="en-US" dirty="0" smtClean="0"/>
              <a:t>To go coffee mugs</a:t>
            </a:r>
          </a:p>
          <a:p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Name badges list of groups on the back.</a:t>
            </a:r>
          </a:p>
          <a:p>
            <a:r>
              <a:rPr lang="en-US" dirty="0" smtClean="0"/>
              <a:t>Students call home at night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8904" y="0"/>
            <a:ext cx="10058402" cy="1219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What is Outdoor Education?</a:t>
            </a:r>
            <a:endParaRPr sz="4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489883"/>
            <a:ext cx="10058400" cy="4640173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An educational experience in an outdoor setting</a:t>
            </a:r>
          </a:p>
          <a:p>
            <a:r>
              <a:rPr lang="en-US" sz="4000" b="1" dirty="0" smtClean="0"/>
              <a:t>Focus on team building, making connections, expanding comfort-zones, and respect of the environment</a:t>
            </a:r>
          </a:p>
          <a:p>
            <a:r>
              <a:rPr lang="en-US" sz="4000" b="1" dirty="0" smtClean="0"/>
              <a:t>Approximately 260 sixth graders, 16 parents, and 10 staff members will attend from Mount View Middle.</a:t>
            </a:r>
          </a:p>
          <a:p>
            <a:pPr>
              <a:buNone/>
            </a:pPr>
            <a:endParaRPr lang="en-US" sz="4000" b="1" dirty="0" smtClean="0"/>
          </a:p>
          <a:p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8904" y="363416"/>
            <a:ext cx="10058402" cy="1219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Sandy Hill Retreat Center</a:t>
            </a:r>
            <a:endParaRPr sz="4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65667" y="1752600"/>
            <a:ext cx="10657947" cy="4229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hlinkClick r:id="rId2"/>
              </a:rPr>
              <a:t>https://www.youtube.com/watch?v=MwrVBKQSevM</a:t>
            </a:r>
            <a:endParaRPr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36154" y="1152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8904" y="0"/>
            <a:ext cx="10058402" cy="127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 All inclusive cost…..</a:t>
            </a:r>
            <a:endParaRPr sz="4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381369"/>
            <a:ext cx="10058400" cy="492955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Meals </a:t>
            </a:r>
          </a:p>
          <a:p>
            <a:r>
              <a:rPr lang="en-US" sz="4000" b="1" dirty="0" smtClean="0"/>
              <a:t>Snacks</a:t>
            </a:r>
          </a:p>
          <a:p>
            <a:r>
              <a:rPr lang="en-US" sz="4000" b="1" dirty="0" smtClean="0"/>
              <a:t>Activities</a:t>
            </a:r>
          </a:p>
          <a:p>
            <a:r>
              <a:rPr lang="en-US" sz="4000" b="1" dirty="0" smtClean="0"/>
              <a:t>Accommodations</a:t>
            </a:r>
          </a:p>
          <a:p>
            <a:r>
              <a:rPr lang="en-US" sz="4000" b="1" dirty="0" smtClean="0"/>
              <a:t>Transportation</a:t>
            </a:r>
          </a:p>
          <a:p>
            <a:r>
              <a:rPr lang="en-US" sz="4000" b="1" dirty="0" smtClean="0"/>
              <a:t>T-Shirt</a:t>
            </a:r>
          </a:p>
          <a:p>
            <a:endParaRPr lang="en-US" sz="4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4" y="1152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Sample Activities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880" y="1244600"/>
            <a:ext cx="10058400" cy="42291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Team Building</a:t>
            </a:r>
          </a:p>
          <a:p>
            <a:r>
              <a:rPr lang="en-US" sz="3600" b="1" dirty="0" smtClean="0"/>
              <a:t>Canoeing</a:t>
            </a:r>
          </a:p>
          <a:p>
            <a:r>
              <a:rPr lang="en-US" sz="3600" b="1" dirty="0" smtClean="0"/>
              <a:t>Seining</a:t>
            </a:r>
          </a:p>
          <a:p>
            <a:r>
              <a:rPr lang="en-US" sz="3600" b="1" dirty="0" smtClean="0"/>
              <a:t>Eco Game</a:t>
            </a:r>
          </a:p>
          <a:p>
            <a:r>
              <a:rPr lang="en-US" sz="3600" b="1" dirty="0" smtClean="0"/>
              <a:t>Water Cycle</a:t>
            </a:r>
          </a:p>
          <a:p>
            <a:r>
              <a:rPr lang="en-US" sz="3600" b="1" dirty="0" smtClean="0"/>
              <a:t>Green School Stream Activity</a:t>
            </a:r>
          </a:p>
          <a:p>
            <a:r>
              <a:rPr lang="en-US" sz="3600" b="1" dirty="0" smtClean="0"/>
              <a:t>High Adventure Course</a:t>
            </a:r>
          </a:p>
          <a:p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8904" y="0"/>
            <a:ext cx="10058402" cy="64366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  Sample Schedule</a:t>
            </a:r>
            <a:endParaRPr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85433" y="846167"/>
          <a:ext cx="10058400" cy="5486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17577"/>
                <a:gridCol w="82408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7:30 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WAKE</a:t>
                      </a:r>
                      <a:r>
                        <a:rPr lang="en-US" sz="2400" baseline="0" dirty="0" smtClean="0"/>
                        <a:t> UP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8:30 AM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BREAKFAST</a:t>
                      </a:r>
                      <a:endParaRPr lang="en-US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9:30 AM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Classes</a:t>
                      </a:r>
                      <a:endParaRPr lang="en-US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12: 00 PM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LUNCH</a:t>
                      </a:r>
                      <a:endParaRPr lang="en-US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1:00 PM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Classes</a:t>
                      </a:r>
                      <a:endParaRPr lang="en-US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3:00 PM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SNACK</a:t>
                      </a:r>
                      <a:endParaRPr lang="en-US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3:30 PM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Free</a:t>
                      </a:r>
                      <a:r>
                        <a:rPr lang="en-US" sz="2400" b="1" i="0" baseline="0" dirty="0" smtClean="0"/>
                        <a:t> Time</a:t>
                      </a:r>
                      <a:endParaRPr lang="en-US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6:00 PM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DINNER</a:t>
                      </a:r>
                      <a:endParaRPr lang="en-US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7:00PM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Evening Activities</a:t>
                      </a:r>
                      <a:endParaRPr lang="en-US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8:00PM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Snack</a:t>
                      </a:r>
                      <a:endParaRPr lang="en-US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9:30 PM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Cabin</a:t>
                      </a:r>
                      <a:r>
                        <a:rPr lang="en-US" sz="2400" b="1" i="0" baseline="0" dirty="0" smtClean="0"/>
                        <a:t> Time</a:t>
                      </a:r>
                      <a:endParaRPr lang="en-US" sz="2400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10:30</a:t>
                      </a:r>
                      <a:r>
                        <a:rPr lang="en-US" sz="2400" b="1" i="0" baseline="0" dirty="0" smtClean="0"/>
                        <a:t> PM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LIGHTS OUT!</a:t>
                      </a:r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36154" y="1152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8904" y="0"/>
            <a:ext cx="10058402" cy="882038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Sample Menu</a:t>
            </a:r>
            <a:endParaRPr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584505"/>
              </p:ext>
            </p:extLst>
          </p:nvPr>
        </p:nvGraphicFramePr>
        <p:xfrm>
          <a:off x="692965" y="945760"/>
          <a:ext cx="10576149" cy="298899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525383"/>
                <a:gridCol w="3525383"/>
                <a:gridCol w="3525383"/>
              </a:tblGrid>
              <a:tr h="591113">
                <a:tc>
                  <a:txBody>
                    <a:bodyPr/>
                    <a:lstStyle/>
                    <a:p>
                      <a:r>
                        <a:rPr lang="en-US" sz="3200" kern="1200" dirty="0" smtClean="0"/>
                        <a:t>  BREAKFAST</a:t>
                      </a:r>
                      <a:endParaRPr lang="en-US" sz="3200" kern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LUNCH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DINNER</a:t>
                      </a:r>
                      <a:endParaRPr lang="en-US" sz="3200" dirty="0"/>
                    </a:p>
                  </a:txBody>
                  <a:tcPr/>
                </a:tc>
              </a:tr>
              <a:tr h="2397883">
                <a:tc>
                  <a:txBody>
                    <a:bodyPr/>
                    <a:lstStyle/>
                    <a:p>
                      <a:r>
                        <a:rPr lang="en-US" sz="3200" b="1" i="0" dirty="0" smtClean="0"/>
                        <a:t>Cereal</a:t>
                      </a:r>
                    </a:p>
                    <a:p>
                      <a:r>
                        <a:rPr lang="en-US" sz="3200" b="1" i="0" dirty="0" smtClean="0"/>
                        <a:t>Pancakes</a:t>
                      </a:r>
                    </a:p>
                    <a:p>
                      <a:r>
                        <a:rPr lang="en-US" sz="3200" b="1" i="0" dirty="0" smtClean="0"/>
                        <a:t>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0" baseline="0" dirty="0" smtClean="0"/>
                        <a:t>Pizza</a:t>
                      </a:r>
                    </a:p>
                    <a:p>
                      <a:r>
                        <a:rPr lang="en-US" sz="3200" b="1" i="0" baseline="0" dirty="0" smtClean="0"/>
                        <a:t>Salad</a:t>
                      </a:r>
                    </a:p>
                    <a:p>
                      <a:r>
                        <a:rPr lang="en-US" sz="3200" b="1" i="0" baseline="0" dirty="0" smtClean="0"/>
                        <a:t>Fruit</a:t>
                      </a:r>
                    </a:p>
                    <a:p>
                      <a:endParaRPr lang="en-US" sz="3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0" dirty="0" smtClean="0"/>
                        <a:t>Chicken</a:t>
                      </a:r>
                    </a:p>
                    <a:p>
                      <a:r>
                        <a:rPr lang="en-US" sz="3200" b="1" i="0" dirty="0" smtClean="0"/>
                        <a:t>Pasta</a:t>
                      </a:r>
                    </a:p>
                    <a:p>
                      <a:r>
                        <a:rPr lang="en-US" sz="3200" b="1" i="0" dirty="0" smtClean="0"/>
                        <a:t>Veggies</a:t>
                      </a:r>
                    </a:p>
                    <a:p>
                      <a:r>
                        <a:rPr lang="en-US" sz="3200" b="1" i="0" dirty="0" smtClean="0"/>
                        <a:t>Salad</a:t>
                      </a:r>
                      <a:endParaRPr lang="en-US" sz="3200" b="1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36154" y="1152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1999" y="4501443"/>
            <a:ext cx="99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****Dietary Concerns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7981" y="-423334"/>
            <a:ext cx="10058402" cy="1219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General Information</a:t>
            </a:r>
            <a:endParaRPr sz="4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94795" y="842977"/>
            <a:ext cx="10345634" cy="73273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400" b="1" dirty="0" smtClean="0"/>
              <a:t>Grouping</a:t>
            </a:r>
          </a:p>
          <a:p>
            <a:pPr>
              <a:buNone/>
            </a:pPr>
            <a:r>
              <a:rPr lang="en-US" sz="14400" b="1" dirty="0" smtClean="0"/>
              <a:t>On Line Resources  payment and Forms</a:t>
            </a:r>
          </a:p>
          <a:p>
            <a:pPr>
              <a:buNone/>
            </a:pPr>
            <a:r>
              <a:rPr lang="en-US" sz="14400" b="1" dirty="0" smtClean="0"/>
              <a:t>What to Bring/not to Bring </a:t>
            </a:r>
          </a:p>
          <a:p>
            <a:pPr>
              <a:buNone/>
            </a:pPr>
            <a:r>
              <a:rPr lang="en-US" sz="14400" b="1" dirty="0" smtClean="0"/>
              <a:t>No Money! or Food! (Severe Allergies)</a:t>
            </a:r>
          </a:p>
          <a:p>
            <a:pPr>
              <a:buNone/>
            </a:pPr>
            <a:r>
              <a:rPr lang="en-US" sz="14400" b="1" dirty="0" smtClean="0"/>
              <a:t>Cell Phones</a:t>
            </a:r>
          </a:p>
          <a:p>
            <a:pPr>
              <a:buNone/>
            </a:pPr>
            <a:r>
              <a:rPr lang="en-US" sz="14400" b="1" dirty="0" smtClean="0"/>
              <a:t>Refunds</a:t>
            </a:r>
          </a:p>
          <a:p>
            <a:pPr>
              <a:buNone/>
            </a:pPr>
            <a:r>
              <a:rPr lang="en-US" sz="14400" b="1" dirty="0" smtClean="0"/>
              <a:t>Scholarships</a:t>
            </a:r>
          </a:p>
          <a:p>
            <a:pPr>
              <a:buNone/>
            </a:pPr>
            <a:r>
              <a:rPr lang="en-US" sz="14400" b="1" dirty="0" smtClean="0"/>
              <a:t>Dietary Concern(encourage student </a:t>
            </a:r>
            <a:r>
              <a:rPr lang="en-US" sz="14400" b="1" dirty="0" err="1" smtClean="0"/>
              <a:t>toask</a:t>
            </a:r>
            <a:r>
              <a:rPr lang="en-US" sz="14400" b="1" dirty="0" smtClean="0"/>
              <a:t>)</a:t>
            </a:r>
          </a:p>
          <a:p>
            <a:pPr>
              <a:buNone/>
            </a:pPr>
            <a:r>
              <a:rPr lang="en-US" sz="14400" b="1" dirty="0" smtClean="0"/>
              <a:t>Helpful Hints </a:t>
            </a:r>
          </a:p>
          <a:p>
            <a:pPr>
              <a:buNone/>
            </a:pPr>
            <a:r>
              <a:rPr lang="en-US" sz="14400" b="1" dirty="0" smtClean="0"/>
              <a:t>Nurse/Doctor Volunteer</a:t>
            </a:r>
          </a:p>
          <a:p>
            <a:pPr>
              <a:buNone/>
            </a:pPr>
            <a:r>
              <a:rPr lang="en-US" sz="14400" b="1" dirty="0" smtClean="0"/>
              <a:t>  </a:t>
            </a:r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endParaRPr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36154" y="1152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ODE PACKET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Permission Forms</a:t>
            </a:r>
          </a:p>
          <a:p>
            <a:r>
              <a:rPr lang="en-US" sz="4800" b="1" dirty="0" smtClean="0"/>
              <a:t>Packing list</a:t>
            </a:r>
          </a:p>
          <a:p>
            <a:r>
              <a:rPr lang="en-US" sz="4800" b="1" dirty="0" smtClean="0"/>
              <a:t>Medications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TS103431377.potx</Template>
  <TotalTime>0</TotalTime>
  <Words>690</Words>
  <Application>Microsoft Macintosh PowerPoint</Application>
  <PresentationFormat>Custom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TS103431377</vt:lpstr>
      <vt:lpstr>Outdoor Education October, 4-6 2017</vt:lpstr>
      <vt:lpstr>What is Outdoor Education?</vt:lpstr>
      <vt:lpstr>Sandy Hill Retreat Center</vt:lpstr>
      <vt:lpstr> All inclusive cost…..</vt:lpstr>
      <vt:lpstr>Sample Activities</vt:lpstr>
      <vt:lpstr>  Sample Schedule</vt:lpstr>
      <vt:lpstr>Sample Menu</vt:lpstr>
      <vt:lpstr>General Information</vt:lpstr>
      <vt:lpstr>ODE PACKET</vt:lpstr>
      <vt:lpstr>Medication Authorization Form</vt:lpstr>
      <vt:lpstr>Medication  PICK UP!!!</vt:lpstr>
      <vt:lpstr>Departure and Return</vt:lpstr>
      <vt:lpstr>What If My Child Does Not Attend Outdoor Education at Sandy Hill?</vt:lpstr>
      <vt:lpstr>Required for Each Student by 9/20</vt:lpstr>
      <vt:lpstr>QUESTIONS ??</vt:lpstr>
      <vt:lpstr>Parent Volunteers</vt:lpstr>
      <vt:lpstr>HCPSS Abuse Certificate</vt:lpstr>
      <vt:lpstr>Helpful Hints</vt:lpstr>
    </vt:vector>
  </TitlesOfParts>
  <Company>HCPSS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Howard County Administrator</dc:creator>
  <cp:keywords/>
  <cp:lastModifiedBy/>
  <cp:revision>1</cp:revision>
  <dcterms:created xsi:type="dcterms:W3CDTF">2014-09-15T20:16:39Z</dcterms:created>
  <dcterms:modified xsi:type="dcterms:W3CDTF">2017-09-19T13:04:26Z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