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CD100C-2DBB-4E8F-91B6-FE8B97A8037F}">
  <a:tblStyle styleId="{5CCD100C-2DBB-4E8F-91B6-FE8B97A8037F}" styleName="Table_0">
    <a:wholeTbl>
      <a:tcTxStyle b="off" i="off">
        <a:font>
          <a:latin typeface="Segoe Print"/>
          <a:ea typeface="Segoe Print"/>
          <a:cs typeface="Segoe Print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AF4E7"/>
          </a:solidFill>
        </a:fill>
      </a:tcStyle>
    </a:wholeTbl>
    <a:band1H>
      <a:tcTxStyle/>
      <a:tcStyle>
        <a:tcBdr/>
        <a:fill>
          <a:solidFill>
            <a:srgbClr val="D3E8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3E8CB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AF4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AF4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2F6EBF8-CABF-4124-9622-F12BC0B93019}" styleName="Table_1">
    <a:wholeTbl>
      <a:tcTxStyle b="off" i="off">
        <a:font>
          <a:latin typeface="Segoe Print"/>
          <a:ea typeface="Segoe Print"/>
          <a:cs typeface="Segoe Print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FE9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FE9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Segoe Print"/>
          <a:ea typeface="Segoe Print"/>
          <a:cs typeface="Segoe Print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Segoe Print"/>
          <a:ea typeface="Segoe Print"/>
          <a:cs typeface="Segoe Print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Segoe Print"/>
          <a:ea typeface="Segoe Print"/>
          <a:cs typeface="Segoe Print"/>
        </a:font>
        <a:schemeClr val="dk1"/>
      </a:tcTxStyle>
      <a:tcStyle>
        <a:tcBdr/>
      </a:tcStyle>
    </a:seCell>
    <a:swCell>
      <a:tcTxStyle b="on" i="off">
        <a:font>
          <a:latin typeface="Segoe Print"/>
          <a:ea typeface="Segoe Print"/>
          <a:cs typeface="Segoe Print"/>
        </a:font>
        <a:schemeClr val="dk1"/>
      </a:tcTxStyle>
      <a:tcStyle>
        <a:tcBdr/>
      </a:tcStyle>
    </a:swCell>
    <a:firstRow>
      <a:tcTxStyle b="on" i="off">
        <a:font>
          <a:latin typeface="Segoe Print"/>
          <a:ea typeface="Segoe Print"/>
          <a:cs typeface="Segoe Print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/>
    <p:restoredTop sz="94702"/>
  </p:normalViewPr>
  <p:slideViewPr>
    <p:cSldViewPr snapToGrid="0" snapToObjects="1">
      <p:cViewPr varScale="1">
        <p:scale>
          <a:sx n="109" d="100"/>
          <a:sy n="109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15883937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4002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590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586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9988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5628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163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5623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0158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062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45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05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97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445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508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9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8576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617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FFFFF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265610" y="1752600"/>
            <a:ext cx="6858002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54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265610" y="3733800"/>
            <a:ext cx="685800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ree Pictures with 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39" name="Shape 139"/>
          <p:cNvGrpSpPr/>
          <p:nvPr/>
        </p:nvGrpSpPr>
        <p:grpSpPr>
          <a:xfrm rot="5400000" flipH="1">
            <a:off x="274315" y="1102304"/>
            <a:ext cx="5053663" cy="4411852"/>
            <a:chOff x="895350" y="3313112"/>
            <a:chExt cx="3613150" cy="2790825"/>
          </a:xfrm>
        </p:grpSpPr>
        <p:sp>
          <p:nvSpPr>
            <p:cNvPr id="140" name="Shape 140"/>
            <p:cNvSpPr/>
            <p:nvPr/>
          </p:nvSpPr>
          <p:spPr>
            <a:xfrm>
              <a:off x="963612" y="3725862"/>
              <a:ext cx="11113" cy="1952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000" y="0"/>
                  </a:moveTo>
                  <a:cubicBezTo>
                    <a:pt x="96000" y="10092"/>
                    <a:pt x="96000" y="20046"/>
                    <a:pt x="96000" y="30000"/>
                  </a:cubicBezTo>
                  <a:cubicBezTo>
                    <a:pt x="96000" y="34976"/>
                    <a:pt x="72000" y="40092"/>
                    <a:pt x="72000" y="45069"/>
                  </a:cubicBezTo>
                  <a:cubicBezTo>
                    <a:pt x="72000" y="50046"/>
                    <a:pt x="72000" y="55023"/>
                    <a:pt x="96000" y="60000"/>
                  </a:cubicBezTo>
                  <a:cubicBezTo>
                    <a:pt x="96000" y="70092"/>
                    <a:pt x="120000" y="80046"/>
                    <a:pt x="96000" y="90000"/>
                  </a:cubicBezTo>
                  <a:cubicBezTo>
                    <a:pt x="120000" y="94976"/>
                    <a:pt x="96000" y="100092"/>
                    <a:pt x="96000" y="105069"/>
                  </a:cubicBezTo>
                  <a:cubicBezTo>
                    <a:pt x="96000" y="110046"/>
                    <a:pt x="72000" y="115023"/>
                    <a:pt x="72000" y="120000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48000" y="115023"/>
                    <a:pt x="24000" y="110046"/>
                    <a:pt x="24000" y="105069"/>
                  </a:cubicBezTo>
                  <a:cubicBezTo>
                    <a:pt x="24000" y="100092"/>
                    <a:pt x="0" y="94976"/>
                    <a:pt x="0" y="90000"/>
                  </a:cubicBezTo>
                  <a:cubicBezTo>
                    <a:pt x="0" y="80046"/>
                    <a:pt x="24000" y="70092"/>
                    <a:pt x="24000" y="60000"/>
                  </a:cubicBezTo>
                  <a:cubicBezTo>
                    <a:pt x="48000" y="55023"/>
                    <a:pt x="48000" y="50046"/>
                    <a:pt x="48000" y="45069"/>
                  </a:cubicBezTo>
                  <a:cubicBezTo>
                    <a:pt x="48000" y="40092"/>
                    <a:pt x="24000" y="34976"/>
                    <a:pt x="24000" y="30000"/>
                  </a:cubicBezTo>
                  <a:cubicBezTo>
                    <a:pt x="0" y="20046"/>
                    <a:pt x="24000" y="10092"/>
                    <a:pt x="48000" y="0"/>
                  </a:cubicBezTo>
                  <a:lnTo>
                    <a:pt x="72000" y="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350962" y="6038850"/>
              <a:ext cx="2736850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1330325" y="3378200"/>
              <a:ext cx="2743199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4443412" y="3759200"/>
              <a:ext cx="9524" cy="1919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0" y="110011"/>
                    <a:pt x="0" y="100023"/>
                    <a:pt x="0" y="90035"/>
                  </a:cubicBezTo>
                  <a:cubicBezTo>
                    <a:pt x="0" y="84970"/>
                    <a:pt x="30000" y="80046"/>
                    <a:pt x="30000" y="74982"/>
                  </a:cubicBezTo>
                  <a:cubicBezTo>
                    <a:pt x="30000" y="70058"/>
                    <a:pt x="30000" y="64994"/>
                    <a:pt x="30000" y="60070"/>
                  </a:cubicBezTo>
                  <a:cubicBezTo>
                    <a:pt x="0" y="50082"/>
                    <a:pt x="0" y="39953"/>
                    <a:pt x="0" y="29964"/>
                  </a:cubicBezTo>
                  <a:cubicBezTo>
                    <a:pt x="0" y="25041"/>
                    <a:pt x="0" y="19976"/>
                    <a:pt x="0" y="15052"/>
                  </a:cubicBezTo>
                  <a:cubicBezTo>
                    <a:pt x="30000" y="9988"/>
                    <a:pt x="30000" y="5064"/>
                    <a:pt x="60000" y="0"/>
                  </a:cubicBezTo>
                  <a:cubicBezTo>
                    <a:pt x="60000" y="0"/>
                    <a:pt x="60000" y="0"/>
                    <a:pt x="60000" y="0"/>
                  </a:cubicBezTo>
                  <a:cubicBezTo>
                    <a:pt x="90000" y="5064"/>
                    <a:pt x="90000" y="9988"/>
                    <a:pt x="90000" y="15052"/>
                  </a:cubicBezTo>
                  <a:cubicBezTo>
                    <a:pt x="120000" y="19976"/>
                    <a:pt x="120000" y="25041"/>
                    <a:pt x="120000" y="29964"/>
                  </a:cubicBezTo>
                  <a:cubicBezTo>
                    <a:pt x="120000" y="39953"/>
                    <a:pt x="90000" y="50082"/>
                    <a:pt x="90000" y="60070"/>
                  </a:cubicBezTo>
                  <a:cubicBezTo>
                    <a:pt x="90000" y="64994"/>
                    <a:pt x="60000" y="70058"/>
                    <a:pt x="60000" y="74982"/>
                  </a:cubicBezTo>
                  <a:cubicBezTo>
                    <a:pt x="90000" y="80046"/>
                    <a:pt x="90000" y="84970"/>
                    <a:pt x="90000" y="90035"/>
                  </a:cubicBezTo>
                  <a:cubicBezTo>
                    <a:pt x="120000" y="100023"/>
                    <a:pt x="90000" y="110011"/>
                    <a:pt x="60000" y="12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903287" y="5772150"/>
              <a:ext cx="341312" cy="3317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906462" y="5768975"/>
              <a:ext cx="341312" cy="323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895350" y="3316287"/>
              <a:ext cx="363538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903287" y="3313112"/>
              <a:ext cx="336549" cy="33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4162425" y="3344862"/>
              <a:ext cx="334963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4162425" y="3359150"/>
              <a:ext cx="334963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4205287" y="5753100"/>
              <a:ext cx="303213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4202112" y="5762625"/>
              <a:ext cx="306387" cy="311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152" name="Shape 152"/>
          <p:cNvSpPr>
            <a:spLocks noGrp="1"/>
          </p:cNvSpPr>
          <p:nvPr>
            <p:ph type="pic" idx="2"/>
          </p:nvPr>
        </p:nvSpPr>
        <p:spPr>
          <a:xfrm>
            <a:off x="840795" y="1020192"/>
            <a:ext cx="3886200" cy="45720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grpSp>
        <p:nvGrpSpPr>
          <p:cNvPr id="153" name="Shape 153"/>
          <p:cNvGrpSpPr/>
          <p:nvPr/>
        </p:nvGrpSpPr>
        <p:grpSpPr>
          <a:xfrm>
            <a:off x="5322489" y="319176"/>
            <a:ext cx="3389606" cy="2710838"/>
            <a:chOff x="895350" y="3313112"/>
            <a:chExt cx="3613150" cy="2790825"/>
          </a:xfrm>
        </p:grpSpPr>
        <p:sp>
          <p:nvSpPr>
            <p:cNvPr id="154" name="Shape 154"/>
            <p:cNvSpPr/>
            <p:nvPr/>
          </p:nvSpPr>
          <p:spPr>
            <a:xfrm>
              <a:off x="963612" y="3725862"/>
              <a:ext cx="11113" cy="1952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000" y="0"/>
                  </a:moveTo>
                  <a:cubicBezTo>
                    <a:pt x="96000" y="10092"/>
                    <a:pt x="96000" y="20046"/>
                    <a:pt x="96000" y="30000"/>
                  </a:cubicBezTo>
                  <a:cubicBezTo>
                    <a:pt x="96000" y="34976"/>
                    <a:pt x="72000" y="40092"/>
                    <a:pt x="72000" y="45069"/>
                  </a:cubicBezTo>
                  <a:cubicBezTo>
                    <a:pt x="72000" y="50046"/>
                    <a:pt x="72000" y="55023"/>
                    <a:pt x="96000" y="60000"/>
                  </a:cubicBezTo>
                  <a:cubicBezTo>
                    <a:pt x="96000" y="70092"/>
                    <a:pt x="120000" y="80046"/>
                    <a:pt x="96000" y="90000"/>
                  </a:cubicBezTo>
                  <a:cubicBezTo>
                    <a:pt x="120000" y="94976"/>
                    <a:pt x="96000" y="100092"/>
                    <a:pt x="96000" y="105069"/>
                  </a:cubicBezTo>
                  <a:cubicBezTo>
                    <a:pt x="96000" y="110046"/>
                    <a:pt x="72000" y="115023"/>
                    <a:pt x="72000" y="120000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48000" y="115023"/>
                    <a:pt x="24000" y="110046"/>
                    <a:pt x="24000" y="105069"/>
                  </a:cubicBezTo>
                  <a:cubicBezTo>
                    <a:pt x="24000" y="100092"/>
                    <a:pt x="0" y="94976"/>
                    <a:pt x="0" y="90000"/>
                  </a:cubicBezTo>
                  <a:cubicBezTo>
                    <a:pt x="0" y="80046"/>
                    <a:pt x="24000" y="70092"/>
                    <a:pt x="24000" y="60000"/>
                  </a:cubicBezTo>
                  <a:cubicBezTo>
                    <a:pt x="48000" y="55023"/>
                    <a:pt x="48000" y="50046"/>
                    <a:pt x="48000" y="45069"/>
                  </a:cubicBezTo>
                  <a:cubicBezTo>
                    <a:pt x="48000" y="40092"/>
                    <a:pt x="24000" y="34976"/>
                    <a:pt x="24000" y="30000"/>
                  </a:cubicBezTo>
                  <a:cubicBezTo>
                    <a:pt x="0" y="20046"/>
                    <a:pt x="24000" y="10092"/>
                    <a:pt x="48000" y="0"/>
                  </a:cubicBezTo>
                  <a:lnTo>
                    <a:pt x="72000" y="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350962" y="6038850"/>
              <a:ext cx="2736850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1330325" y="3378200"/>
              <a:ext cx="2743199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4443412" y="3759200"/>
              <a:ext cx="9524" cy="1919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0" y="110011"/>
                    <a:pt x="0" y="100023"/>
                    <a:pt x="0" y="90035"/>
                  </a:cubicBezTo>
                  <a:cubicBezTo>
                    <a:pt x="0" y="84970"/>
                    <a:pt x="30000" y="80046"/>
                    <a:pt x="30000" y="74982"/>
                  </a:cubicBezTo>
                  <a:cubicBezTo>
                    <a:pt x="30000" y="70058"/>
                    <a:pt x="30000" y="64994"/>
                    <a:pt x="30000" y="60070"/>
                  </a:cubicBezTo>
                  <a:cubicBezTo>
                    <a:pt x="0" y="50082"/>
                    <a:pt x="0" y="39953"/>
                    <a:pt x="0" y="29964"/>
                  </a:cubicBezTo>
                  <a:cubicBezTo>
                    <a:pt x="0" y="25041"/>
                    <a:pt x="0" y="19976"/>
                    <a:pt x="0" y="15052"/>
                  </a:cubicBezTo>
                  <a:cubicBezTo>
                    <a:pt x="30000" y="9988"/>
                    <a:pt x="30000" y="5064"/>
                    <a:pt x="60000" y="0"/>
                  </a:cubicBezTo>
                  <a:cubicBezTo>
                    <a:pt x="60000" y="0"/>
                    <a:pt x="60000" y="0"/>
                    <a:pt x="60000" y="0"/>
                  </a:cubicBezTo>
                  <a:cubicBezTo>
                    <a:pt x="90000" y="5064"/>
                    <a:pt x="90000" y="9988"/>
                    <a:pt x="90000" y="15052"/>
                  </a:cubicBezTo>
                  <a:cubicBezTo>
                    <a:pt x="120000" y="19976"/>
                    <a:pt x="120000" y="25041"/>
                    <a:pt x="120000" y="29964"/>
                  </a:cubicBezTo>
                  <a:cubicBezTo>
                    <a:pt x="120000" y="39953"/>
                    <a:pt x="90000" y="50082"/>
                    <a:pt x="90000" y="60070"/>
                  </a:cubicBezTo>
                  <a:cubicBezTo>
                    <a:pt x="90000" y="64994"/>
                    <a:pt x="60000" y="70058"/>
                    <a:pt x="60000" y="74982"/>
                  </a:cubicBezTo>
                  <a:cubicBezTo>
                    <a:pt x="90000" y="80046"/>
                    <a:pt x="90000" y="84970"/>
                    <a:pt x="90000" y="90035"/>
                  </a:cubicBezTo>
                  <a:cubicBezTo>
                    <a:pt x="120000" y="100023"/>
                    <a:pt x="90000" y="110011"/>
                    <a:pt x="60000" y="12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903287" y="5772150"/>
              <a:ext cx="341312" cy="3317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906462" y="5768975"/>
              <a:ext cx="341312" cy="323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895350" y="3316287"/>
              <a:ext cx="363538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903287" y="3313112"/>
              <a:ext cx="336549" cy="33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4162425" y="3344862"/>
              <a:ext cx="334963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4162425" y="3359150"/>
              <a:ext cx="334963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4205287" y="5753100"/>
              <a:ext cx="303213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4202112" y="5762625"/>
              <a:ext cx="306387" cy="311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166" name="Shape 166"/>
          <p:cNvSpPr>
            <a:spLocks noGrp="1"/>
          </p:cNvSpPr>
          <p:nvPr>
            <p:ph type="pic" idx="3"/>
          </p:nvPr>
        </p:nvSpPr>
        <p:spPr>
          <a:xfrm>
            <a:off x="5546780" y="529602"/>
            <a:ext cx="2993366" cy="2305338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grpSp>
        <p:nvGrpSpPr>
          <p:cNvPr id="167" name="Shape 167"/>
          <p:cNvGrpSpPr/>
          <p:nvPr/>
        </p:nvGrpSpPr>
        <p:grpSpPr>
          <a:xfrm>
            <a:off x="5322489" y="3436139"/>
            <a:ext cx="3389606" cy="2710838"/>
            <a:chOff x="895350" y="3313112"/>
            <a:chExt cx="3613150" cy="2790825"/>
          </a:xfrm>
        </p:grpSpPr>
        <p:sp>
          <p:nvSpPr>
            <p:cNvPr id="168" name="Shape 168"/>
            <p:cNvSpPr/>
            <p:nvPr/>
          </p:nvSpPr>
          <p:spPr>
            <a:xfrm>
              <a:off x="963612" y="3725862"/>
              <a:ext cx="11113" cy="1952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000" y="0"/>
                  </a:moveTo>
                  <a:cubicBezTo>
                    <a:pt x="96000" y="10092"/>
                    <a:pt x="96000" y="20046"/>
                    <a:pt x="96000" y="30000"/>
                  </a:cubicBezTo>
                  <a:cubicBezTo>
                    <a:pt x="96000" y="34976"/>
                    <a:pt x="72000" y="40092"/>
                    <a:pt x="72000" y="45069"/>
                  </a:cubicBezTo>
                  <a:cubicBezTo>
                    <a:pt x="72000" y="50046"/>
                    <a:pt x="72000" y="55023"/>
                    <a:pt x="96000" y="60000"/>
                  </a:cubicBezTo>
                  <a:cubicBezTo>
                    <a:pt x="96000" y="70092"/>
                    <a:pt x="120000" y="80046"/>
                    <a:pt x="96000" y="90000"/>
                  </a:cubicBezTo>
                  <a:cubicBezTo>
                    <a:pt x="120000" y="94976"/>
                    <a:pt x="96000" y="100092"/>
                    <a:pt x="96000" y="105069"/>
                  </a:cubicBezTo>
                  <a:cubicBezTo>
                    <a:pt x="96000" y="110046"/>
                    <a:pt x="72000" y="115023"/>
                    <a:pt x="72000" y="120000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48000" y="115023"/>
                    <a:pt x="24000" y="110046"/>
                    <a:pt x="24000" y="105069"/>
                  </a:cubicBezTo>
                  <a:cubicBezTo>
                    <a:pt x="24000" y="100092"/>
                    <a:pt x="0" y="94976"/>
                    <a:pt x="0" y="90000"/>
                  </a:cubicBezTo>
                  <a:cubicBezTo>
                    <a:pt x="0" y="80046"/>
                    <a:pt x="24000" y="70092"/>
                    <a:pt x="24000" y="60000"/>
                  </a:cubicBezTo>
                  <a:cubicBezTo>
                    <a:pt x="48000" y="55023"/>
                    <a:pt x="48000" y="50046"/>
                    <a:pt x="48000" y="45069"/>
                  </a:cubicBezTo>
                  <a:cubicBezTo>
                    <a:pt x="48000" y="40092"/>
                    <a:pt x="24000" y="34976"/>
                    <a:pt x="24000" y="30000"/>
                  </a:cubicBezTo>
                  <a:cubicBezTo>
                    <a:pt x="0" y="20046"/>
                    <a:pt x="24000" y="10092"/>
                    <a:pt x="48000" y="0"/>
                  </a:cubicBezTo>
                  <a:lnTo>
                    <a:pt x="72000" y="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350962" y="6038850"/>
              <a:ext cx="2736850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1330325" y="3378200"/>
              <a:ext cx="2743199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443412" y="3759200"/>
              <a:ext cx="9524" cy="1919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0" y="110011"/>
                    <a:pt x="0" y="100023"/>
                    <a:pt x="0" y="90035"/>
                  </a:cubicBezTo>
                  <a:cubicBezTo>
                    <a:pt x="0" y="84970"/>
                    <a:pt x="30000" y="80046"/>
                    <a:pt x="30000" y="74982"/>
                  </a:cubicBezTo>
                  <a:cubicBezTo>
                    <a:pt x="30000" y="70058"/>
                    <a:pt x="30000" y="64994"/>
                    <a:pt x="30000" y="60070"/>
                  </a:cubicBezTo>
                  <a:cubicBezTo>
                    <a:pt x="0" y="50082"/>
                    <a:pt x="0" y="39953"/>
                    <a:pt x="0" y="29964"/>
                  </a:cubicBezTo>
                  <a:cubicBezTo>
                    <a:pt x="0" y="25041"/>
                    <a:pt x="0" y="19976"/>
                    <a:pt x="0" y="15052"/>
                  </a:cubicBezTo>
                  <a:cubicBezTo>
                    <a:pt x="30000" y="9988"/>
                    <a:pt x="30000" y="5064"/>
                    <a:pt x="60000" y="0"/>
                  </a:cubicBezTo>
                  <a:cubicBezTo>
                    <a:pt x="60000" y="0"/>
                    <a:pt x="60000" y="0"/>
                    <a:pt x="60000" y="0"/>
                  </a:cubicBezTo>
                  <a:cubicBezTo>
                    <a:pt x="90000" y="5064"/>
                    <a:pt x="90000" y="9988"/>
                    <a:pt x="90000" y="15052"/>
                  </a:cubicBezTo>
                  <a:cubicBezTo>
                    <a:pt x="120000" y="19976"/>
                    <a:pt x="120000" y="25041"/>
                    <a:pt x="120000" y="29964"/>
                  </a:cubicBezTo>
                  <a:cubicBezTo>
                    <a:pt x="120000" y="39953"/>
                    <a:pt x="90000" y="50082"/>
                    <a:pt x="90000" y="60070"/>
                  </a:cubicBezTo>
                  <a:cubicBezTo>
                    <a:pt x="90000" y="64994"/>
                    <a:pt x="60000" y="70058"/>
                    <a:pt x="60000" y="74982"/>
                  </a:cubicBezTo>
                  <a:cubicBezTo>
                    <a:pt x="90000" y="80046"/>
                    <a:pt x="90000" y="84970"/>
                    <a:pt x="90000" y="90035"/>
                  </a:cubicBezTo>
                  <a:cubicBezTo>
                    <a:pt x="120000" y="100023"/>
                    <a:pt x="90000" y="110011"/>
                    <a:pt x="60000" y="12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903287" y="5772150"/>
              <a:ext cx="341312" cy="3317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906462" y="5768975"/>
              <a:ext cx="341312" cy="323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895350" y="3316287"/>
              <a:ext cx="363538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903287" y="3313112"/>
              <a:ext cx="336549" cy="33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4162425" y="3344862"/>
              <a:ext cx="334963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4162425" y="3359150"/>
              <a:ext cx="334963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4205287" y="5753100"/>
              <a:ext cx="303213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4202112" y="5762625"/>
              <a:ext cx="306387" cy="311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180" name="Shape 180"/>
          <p:cNvSpPr>
            <a:spLocks noGrp="1"/>
          </p:cNvSpPr>
          <p:nvPr>
            <p:ph type="pic" idx="4"/>
          </p:nvPr>
        </p:nvSpPr>
        <p:spPr>
          <a:xfrm>
            <a:off x="5546780" y="3646566"/>
            <a:ext cx="2993366" cy="2305338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066214" y="2048892"/>
            <a:ext cx="2286000" cy="2514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7511732" y="1330346"/>
            <a:ext cx="3840479" cy="21031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836612" y="914400"/>
            <a:ext cx="6172200" cy="502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2"/>
          </p:nvPr>
        </p:nvSpPr>
        <p:spPr>
          <a:xfrm>
            <a:off x="7511732" y="3555523"/>
            <a:ext cx="3840479" cy="238807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Shape 190"/>
          <p:cNvGrpSpPr/>
          <p:nvPr/>
        </p:nvGrpSpPr>
        <p:grpSpPr>
          <a:xfrm>
            <a:off x="595545" y="781397"/>
            <a:ext cx="6433398" cy="5053665"/>
            <a:chOff x="5162444" y="781397"/>
            <a:chExt cx="6433398" cy="5053665"/>
          </a:xfrm>
        </p:grpSpPr>
        <p:sp>
          <p:nvSpPr>
            <p:cNvPr id="191" name="Shape 191"/>
            <p:cNvSpPr/>
            <p:nvPr/>
          </p:nvSpPr>
          <p:spPr>
            <a:xfrm rot="5400000" flipH="1">
              <a:off x="3342556" y="3275020"/>
              <a:ext cx="3827993" cy="175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 rot="5400000" flipH="1">
              <a:off x="9565727" y="3299447"/>
              <a:ext cx="3836876" cy="175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93" name="Shape 193"/>
            <p:cNvGrpSpPr/>
            <p:nvPr/>
          </p:nvGrpSpPr>
          <p:grpSpPr>
            <a:xfrm>
              <a:off x="5814204" y="859112"/>
              <a:ext cx="5129147" cy="4880470"/>
              <a:chOff x="7856559" y="859112"/>
              <a:chExt cx="3086791" cy="4880470"/>
            </a:xfrm>
          </p:grpSpPr>
          <p:sp>
            <p:nvSpPr>
              <p:cNvPr id="194" name="Shape 194"/>
              <p:cNvSpPr/>
              <p:nvPr/>
            </p:nvSpPr>
            <p:spPr>
              <a:xfrm rot="5400000" flipH="1">
                <a:off x="9392183" y="4188416"/>
                <a:ext cx="15544" cy="3086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2000" y="0"/>
                    </a:moveTo>
                    <a:cubicBezTo>
                      <a:pt x="96000" y="10092"/>
                      <a:pt x="96000" y="20046"/>
                      <a:pt x="96000" y="30000"/>
                    </a:cubicBezTo>
                    <a:cubicBezTo>
                      <a:pt x="96000" y="34976"/>
                      <a:pt x="72000" y="40092"/>
                      <a:pt x="72000" y="45069"/>
                    </a:cubicBezTo>
                    <a:cubicBezTo>
                      <a:pt x="72000" y="50046"/>
                      <a:pt x="72000" y="55023"/>
                      <a:pt x="96000" y="60000"/>
                    </a:cubicBezTo>
                    <a:cubicBezTo>
                      <a:pt x="96000" y="70092"/>
                      <a:pt x="120000" y="80046"/>
                      <a:pt x="96000" y="90000"/>
                    </a:cubicBezTo>
                    <a:cubicBezTo>
                      <a:pt x="120000" y="94976"/>
                      <a:pt x="96000" y="100092"/>
                      <a:pt x="96000" y="105069"/>
                    </a:cubicBezTo>
                    <a:cubicBezTo>
                      <a:pt x="96000" y="110046"/>
                      <a:pt x="72000" y="115023"/>
                      <a:pt x="72000" y="120000"/>
                    </a:cubicBezTo>
                    <a:cubicBezTo>
                      <a:pt x="48000" y="120000"/>
                      <a:pt x="48000" y="120000"/>
                      <a:pt x="48000" y="120000"/>
                    </a:cubicBezTo>
                    <a:cubicBezTo>
                      <a:pt x="48000" y="115023"/>
                      <a:pt x="24000" y="110046"/>
                      <a:pt x="24000" y="105069"/>
                    </a:cubicBezTo>
                    <a:cubicBezTo>
                      <a:pt x="24000" y="100092"/>
                      <a:pt x="0" y="94976"/>
                      <a:pt x="0" y="90000"/>
                    </a:cubicBezTo>
                    <a:cubicBezTo>
                      <a:pt x="0" y="80046"/>
                      <a:pt x="24000" y="70092"/>
                      <a:pt x="24000" y="60000"/>
                    </a:cubicBezTo>
                    <a:cubicBezTo>
                      <a:pt x="48000" y="55023"/>
                      <a:pt x="48000" y="50046"/>
                      <a:pt x="48000" y="45069"/>
                    </a:cubicBezTo>
                    <a:cubicBezTo>
                      <a:pt x="48000" y="40092"/>
                      <a:pt x="24000" y="34976"/>
                      <a:pt x="24000" y="30000"/>
                    </a:cubicBezTo>
                    <a:cubicBezTo>
                      <a:pt x="0" y="20046"/>
                      <a:pt x="24000" y="10092"/>
                      <a:pt x="48000" y="0"/>
                    </a:cubicBezTo>
                    <a:lnTo>
                      <a:pt x="72000" y="0"/>
                    </a:lnTo>
                    <a:close/>
                  </a:path>
                </a:pathLst>
              </a:custGeom>
              <a:solidFill>
                <a:srgbClr val="4D290A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95" name="Shape 195"/>
              <p:cNvSpPr/>
              <p:nvPr/>
            </p:nvSpPr>
            <p:spPr>
              <a:xfrm rot="5400000" flipH="1">
                <a:off x="9366943" y="-651271"/>
                <a:ext cx="13321" cy="30340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00" y="120000"/>
                    </a:moveTo>
                    <a:cubicBezTo>
                      <a:pt x="0" y="110011"/>
                      <a:pt x="0" y="100023"/>
                      <a:pt x="0" y="90035"/>
                    </a:cubicBezTo>
                    <a:cubicBezTo>
                      <a:pt x="0" y="84970"/>
                      <a:pt x="30000" y="80046"/>
                      <a:pt x="30000" y="74982"/>
                    </a:cubicBezTo>
                    <a:cubicBezTo>
                      <a:pt x="30000" y="70058"/>
                      <a:pt x="30000" y="64994"/>
                      <a:pt x="30000" y="60070"/>
                    </a:cubicBezTo>
                    <a:cubicBezTo>
                      <a:pt x="0" y="50082"/>
                      <a:pt x="0" y="39953"/>
                      <a:pt x="0" y="29964"/>
                    </a:cubicBezTo>
                    <a:cubicBezTo>
                      <a:pt x="0" y="25041"/>
                      <a:pt x="0" y="19976"/>
                      <a:pt x="0" y="15052"/>
                    </a:cubicBezTo>
                    <a:cubicBezTo>
                      <a:pt x="30000" y="9988"/>
                      <a:pt x="30000" y="5064"/>
                      <a:pt x="60000" y="0"/>
                    </a:cubicBezTo>
                    <a:cubicBezTo>
                      <a:pt x="60000" y="0"/>
                      <a:pt x="60000" y="0"/>
                      <a:pt x="60000" y="0"/>
                    </a:cubicBezTo>
                    <a:cubicBezTo>
                      <a:pt x="90000" y="5064"/>
                      <a:pt x="90000" y="9988"/>
                      <a:pt x="90000" y="15052"/>
                    </a:cubicBezTo>
                    <a:cubicBezTo>
                      <a:pt x="120000" y="19976"/>
                      <a:pt x="120000" y="25041"/>
                      <a:pt x="120000" y="29964"/>
                    </a:cubicBezTo>
                    <a:cubicBezTo>
                      <a:pt x="120000" y="39953"/>
                      <a:pt x="90000" y="50082"/>
                      <a:pt x="90000" y="60070"/>
                    </a:cubicBezTo>
                    <a:cubicBezTo>
                      <a:pt x="90000" y="64994"/>
                      <a:pt x="60000" y="70058"/>
                      <a:pt x="60000" y="74982"/>
                    </a:cubicBezTo>
                    <a:cubicBezTo>
                      <a:pt x="90000" y="80046"/>
                      <a:pt x="90000" y="84970"/>
                      <a:pt x="90000" y="90035"/>
                    </a:cubicBezTo>
                    <a:cubicBezTo>
                      <a:pt x="120000" y="100023"/>
                      <a:pt x="90000" y="110011"/>
                      <a:pt x="60000" y="120000"/>
                    </a:cubicBezTo>
                    <a:close/>
                  </a:path>
                </a:pathLst>
              </a:custGeom>
              <a:solidFill>
                <a:srgbClr val="4D290A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sp>
          <p:nvSpPr>
            <p:cNvPr id="196" name="Shape 196"/>
            <p:cNvSpPr/>
            <p:nvPr/>
          </p:nvSpPr>
          <p:spPr>
            <a:xfrm rot="5400000" flipH="1">
              <a:off x="5186001" y="5323011"/>
              <a:ext cx="477390" cy="5245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 rot="5400000" flipH="1">
              <a:off x="5197294" y="5324846"/>
              <a:ext cx="477390" cy="5119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 rot="5400000" flipH="1">
              <a:off x="11076842" y="5321081"/>
              <a:ext cx="508476" cy="5194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 rot="5400000" flipH="1">
              <a:off x="11093206" y="5321323"/>
              <a:ext cx="470727" cy="5345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 rot="5400000" flipH="1">
              <a:off x="11051654" y="771452"/>
              <a:ext cx="468508" cy="5194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 rot="5400000" flipH="1">
              <a:off x="11044125" y="786510"/>
              <a:ext cx="468508" cy="4893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 rot="5400000" flipH="1">
              <a:off x="5232723" y="721156"/>
              <a:ext cx="424099" cy="5445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 rot="5400000" flipH="1">
              <a:off x="5241795" y="749728"/>
              <a:ext cx="428541" cy="4918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7492890" y="1330346"/>
            <a:ext cx="3840479" cy="21031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5" name="Shape 205"/>
          <p:cNvSpPr>
            <a:spLocks noGrp="1"/>
          </p:cNvSpPr>
          <p:nvPr>
            <p:ph type="pic" idx="2"/>
          </p:nvPr>
        </p:nvSpPr>
        <p:spPr>
          <a:xfrm>
            <a:off x="836612" y="1031195"/>
            <a:ext cx="5943599" cy="4572000"/>
          </a:xfrm>
          <a:prstGeom prst="rect">
            <a:avLst/>
          </a:prstGeom>
          <a:solidFill>
            <a:srgbClr val="CFE4F9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492890" y="3555521"/>
            <a:ext cx="3840479" cy="21685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1065212" y="30480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 rot="5400000">
            <a:off x="3979864" y="-1162049"/>
            <a:ext cx="4229100" cy="10058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rgbClr val="FFFFFF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 rot="5400000">
            <a:off x="7650583" y="2278484"/>
            <a:ext cx="5676900" cy="172953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 rot="5400000">
            <a:off x="2316584" y="-1173585"/>
            <a:ext cx="5676900" cy="86336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065212" y="30480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065213" y="1752600"/>
            <a:ext cx="10058399" cy="422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FFFFFF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265612" y="1828800"/>
            <a:ext cx="6858002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44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265610" y="3733800"/>
            <a:ext cx="685800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rgbClr val="BA9789"/>
              </a:buClr>
              <a:buFont typeface="Arial"/>
              <a:buNone/>
              <a:defRPr sz="2000" b="0" i="0" u="none" strike="noStrike" cap="none">
                <a:solidFill>
                  <a:srgbClr val="BA97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rgbClr val="BA9789"/>
              </a:buClr>
              <a:buFont typeface="Arial"/>
              <a:buNone/>
              <a:defRPr sz="1800" b="0" i="0" u="none" strike="noStrike" cap="none">
                <a:solidFill>
                  <a:srgbClr val="BA97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rgbClr val="BA9789"/>
              </a:buClr>
              <a:buFont typeface="Arial"/>
              <a:buNone/>
              <a:defRPr sz="1600" b="0" i="0" u="none" strike="noStrike" cap="none">
                <a:solidFill>
                  <a:srgbClr val="BA97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rgbClr val="BA9789"/>
              </a:buClr>
              <a:buFont typeface="Arial"/>
              <a:buNone/>
              <a:defRPr sz="1600" b="0" i="0" u="none" strike="noStrike" cap="none">
                <a:solidFill>
                  <a:srgbClr val="BA97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rgbClr val="BA9789"/>
              </a:buClr>
              <a:buFont typeface="Arial"/>
              <a:buNone/>
              <a:defRPr sz="1600" b="0" i="0" u="none" strike="noStrike" cap="none">
                <a:solidFill>
                  <a:srgbClr val="BA97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rgbClr val="BA9789"/>
              </a:buClr>
              <a:buFont typeface="Arial"/>
              <a:buNone/>
              <a:defRPr sz="1600" b="0" i="0" u="none" strike="noStrike" cap="none">
                <a:solidFill>
                  <a:srgbClr val="BA97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rgbClr val="BA9789"/>
              </a:buClr>
              <a:buFont typeface="Arial"/>
              <a:buNone/>
              <a:defRPr sz="1600" b="0" i="0" u="none" strike="noStrike" cap="none">
                <a:solidFill>
                  <a:srgbClr val="BA97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BA9789"/>
              </a:buClr>
              <a:buFont typeface="Arial"/>
              <a:buNone/>
              <a:defRPr sz="1600" b="0" i="0" u="none" strike="noStrike" cap="none">
                <a:solidFill>
                  <a:srgbClr val="BA97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065212" y="30480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065212" y="1825625"/>
            <a:ext cx="4954587" cy="41879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4951413" cy="41879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065212" y="30480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069848" y="1681163"/>
            <a:ext cx="495604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1069848" y="2505075"/>
            <a:ext cx="4956048" cy="3476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495604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4956048" cy="3476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065212" y="30480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Pictures with Captio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56" name="Shape 56"/>
          <p:cNvGrpSpPr/>
          <p:nvPr/>
        </p:nvGrpSpPr>
        <p:grpSpPr>
          <a:xfrm>
            <a:off x="574431" y="724618"/>
            <a:ext cx="5318978" cy="3795622"/>
            <a:chOff x="895350" y="3313112"/>
            <a:chExt cx="3613150" cy="2790825"/>
          </a:xfrm>
        </p:grpSpPr>
        <p:sp>
          <p:nvSpPr>
            <p:cNvPr id="57" name="Shape 57"/>
            <p:cNvSpPr/>
            <p:nvPr/>
          </p:nvSpPr>
          <p:spPr>
            <a:xfrm>
              <a:off x="963612" y="3725862"/>
              <a:ext cx="11113" cy="1952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000" y="0"/>
                  </a:moveTo>
                  <a:cubicBezTo>
                    <a:pt x="96000" y="10092"/>
                    <a:pt x="96000" y="20046"/>
                    <a:pt x="96000" y="30000"/>
                  </a:cubicBezTo>
                  <a:cubicBezTo>
                    <a:pt x="96000" y="34976"/>
                    <a:pt x="72000" y="40092"/>
                    <a:pt x="72000" y="45069"/>
                  </a:cubicBezTo>
                  <a:cubicBezTo>
                    <a:pt x="72000" y="50046"/>
                    <a:pt x="72000" y="55023"/>
                    <a:pt x="96000" y="60000"/>
                  </a:cubicBezTo>
                  <a:cubicBezTo>
                    <a:pt x="96000" y="70092"/>
                    <a:pt x="120000" y="80046"/>
                    <a:pt x="96000" y="90000"/>
                  </a:cubicBezTo>
                  <a:cubicBezTo>
                    <a:pt x="120000" y="94976"/>
                    <a:pt x="96000" y="100092"/>
                    <a:pt x="96000" y="105069"/>
                  </a:cubicBezTo>
                  <a:cubicBezTo>
                    <a:pt x="96000" y="110046"/>
                    <a:pt x="72000" y="115023"/>
                    <a:pt x="72000" y="120000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48000" y="115023"/>
                    <a:pt x="24000" y="110046"/>
                    <a:pt x="24000" y="105069"/>
                  </a:cubicBezTo>
                  <a:cubicBezTo>
                    <a:pt x="24000" y="100092"/>
                    <a:pt x="0" y="94976"/>
                    <a:pt x="0" y="90000"/>
                  </a:cubicBezTo>
                  <a:cubicBezTo>
                    <a:pt x="0" y="80046"/>
                    <a:pt x="24000" y="70092"/>
                    <a:pt x="24000" y="60000"/>
                  </a:cubicBezTo>
                  <a:cubicBezTo>
                    <a:pt x="48000" y="55023"/>
                    <a:pt x="48000" y="50046"/>
                    <a:pt x="48000" y="45069"/>
                  </a:cubicBezTo>
                  <a:cubicBezTo>
                    <a:pt x="48000" y="40092"/>
                    <a:pt x="24000" y="34976"/>
                    <a:pt x="24000" y="30000"/>
                  </a:cubicBezTo>
                  <a:cubicBezTo>
                    <a:pt x="0" y="20046"/>
                    <a:pt x="24000" y="10092"/>
                    <a:pt x="48000" y="0"/>
                  </a:cubicBezTo>
                  <a:lnTo>
                    <a:pt x="72000" y="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1350962" y="6038850"/>
              <a:ext cx="2736850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1330325" y="3378200"/>
              <a:ext cx="2743199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4443412" y="3759200"/>
              <a:ext cx="9524" cy="1919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0" y="110011"/>
                    <a:pt x="0" y="100023"/>
                    <a:pt x="0" y="90035"/>
                  </a:cubicBezTo>
                  <a:cubicBezTo>
                    <a:pt x="0" y="84970"/>
                    <a:pt x="30000" y="80046"/>
                    <a:pt x="30000" y="74982"/>
                  </a:cubicBezTo>
                  <a:cubicBezTo>
                    <a:pt x="30000" y="70058"/>
                    <a:pt x="30000" y="64994"/>
                    <a:pt x="30000" y="60070"/>
                  </a:cubicBezTo>
                  <a:cubicBezTo>
                    <a:pt x="0" y="50082"/>
                    <a:pt x="0" y="39953"/>
                    <a:pt x="0" y="29964"/>
                  </a:cubicBezTo>
                  <a:cubicBezTo>
                    <a:pt x="0" y="25041"/>
                    <a:pt x="0" y="19976"/>
                    <a:pt x="0" y="15052"/>
                  </a:cubicBezTo>
                  <a:cubicBezTo>
                    <a:pt x="30000" y="9988"/>
                    <a:pt x="30000" y="5064"/>
                    <a:pt x="60000" y="0"/>
                  </a:cubicBezTo>
                  <a:cubicBezTo>
                    <a:pt x="60000" y="0"/>
                    <a:pt x="60000" y="0"/>
                    <a:pt x="60000" y="0"/>
                  </a:cubicBezTo>
                  <a:cubicBezTo>
                    <a:pt x="90000" y="5064"/>
                    <a:pt x="90000" y="9988"/>
                    <a:pt x="90000" y="15052"/>
                  </a:cubicBezTo>
                  <a:cubicBezTo>
                    <a:pt x="120000" y="19976"/>
                    <a:pt x="120000" y="25041"/>
                    <a:pt x="120000" y="29964"/>
                  </a:cubicBezTo>
                  <a:cubicBezTo>
                    <a:pt x="120000" y="39953"/>
                    <a:pt x="90000" y="50082"/>
                    <a:pt x="90000" y="60070"/>
                  </a:cubicBezTo>
                  <a:cubicBezTo>
                    <a:pt x="90000" y="64994"/>
                    <a:pt x="60000" y="70058"/>
                    <a:pt x="60000" y="74982"/>
                  </a:cubicBezTo>
                  <a:cubicBezTo>
                    <a:pt x="90000" y="80046"/>
                    <a:pt x="90000" y="84970"/>
                    <a:pt x="90000" y="90035"/>
                  </a:cubicBezTo>
                  <a:cubicBezTo>
                    <a:pt x="120000" y="100023"/>
                    <a:pt x="90000" y="110011"/>
                    <a:pt x="60000" y="12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903287" y="5772150"/>
              <a:ext cx="341312" cy="3317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906462" y="5768975"/>
              <a:ext cx="341312" cy="323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895350" y="3316287"/>
              <a:ext cx="363538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903287" y="3313112"/>
              <a:ext cx="336549" cy="33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4162425" y="3344862"/>
              <a:ext cx="334963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4162425" y="3359150"/>
              <a:ext cx="334963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4205287" y="5753100"/>
              <a:ext cx="303213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4202112" y="5762625"/>
              <a:ext cx="306387" cy="311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69" name="Shape 69"/>
          <p:cNvGrpSpPr/>
          <p:nvPr/>
        </p:nvGrpSpPr>
        <p:grpSpPr>
          <a:xfrm>
            <a:off x="6285120" y="724618"/>
            <a:ext cx="5318978" cy="3795622"/>
            <a:chOff x="895350" y="3313112"/>
            <a:chExt cx="3613150" cy="2790825"/>
          </a:xfrm>
        </p:grpSpPr>
        <p:sp>
          <p:nvSpPr>
            <p:cNvPr id="70" name="Shape 70"/>
            <p:cNvSpPr/>
            <p:nvPr/>
          </p:nvSpPr>
          <p:spPr>
            <a:xfrm>
              <a:off x="963612" y="3725862"/>
              <a:ext cx="11113" cy="1952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000" y="0"/>
                  </a:moveTo>
                  <a:cubicBezTo>
                    <a:pt x="96000" y="10092"/>
                    <a:pt x="96000" y="20046"/>
                    <a:pt x="96000" y="30000"/>
                  </a:cubicBezTo>
                  <a:cubicBezTo>
                    <a:pt x="96000" y="34976"/>
                    <a:pt x="72000" y="40092"/>
                    <a:pt x="72000" y="45069"/>
                  </a:cubicBezTo>
                  <a:cubicBezTo>
                    <a:pt x="72000" y="50046"/>
                    <a:pt x="72000" y="55023"/>
                    <a:pt x="96000" y="60000"/>
                  </a:cubicBezTo>
                  <a:cubicBezTo>
                    <a:pt x="96000" y="70092"/>
                    <a:pt x="120000" y="80046"/>
                    <a:pt x="96000" y="90000"/>
                  </a:cubicBezTo>
                  <a:cubicBezTo>
                    <a:pt x="120000" y="94976"/>
                    <a:pt x="96000" y="100092"/>
                    <a:pt x="96000" y="105069"/>
                  </a:cubicBezTo>
                  <a:cubicBezTo>
                    <a:pt x="96000" y="110046"/>
                    <a:pt x="72000" y="115023"/>
                    <a:pt x="72000" y="120000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48000" y="115023"/>
                    <a:pt x="24000" y="110046"/>
                    <a:pt x="24000" y="105069"/>
                  </a:cubicBezTo>
                  <a:cubicBezTo>
                    <a:pt x="24000" y="100092"/>
                    <a:pt x="0" y="94976"/>
                    <a:pt x="0" y="90000"/>
                  </a:cubicBezTo>
                  <a:cubicBezTo>
                    <a:pt x="0" y="80046"/>
                    <a:pt x="24000" y="70092"/>
                    <a:pt x="24000" y="60000"/>
                  </a:cubicBezTo>
                  <a:cubicBezTo>
                    <a:pt x="48000" y="55023"/>
                    <a:pt x="48000" y="50046"/>
                    <a:pt x="48000" y="45069"/>
                  </a:cubicBezTo>
                  <a:cubicBezTo>
                    <a:pt x="48000" y="40092"/>
                    <a:pt x="24000" y="34976"/>
                    <a:pt x="24000" y="30000"/>
                  </a:cubicBezTo>
                  <a:cubicBezTo>
                    <a:pt x="0" y="20046"/>
                    <a:pt x="24000" y="10092"/>
                    <a:pt x="48000" y="0"/>
                  </a:cubicBezTo>
                  <a:lnTo>
                    <a:pt x="72000" y="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1350962" y="6038850"/>
              <a:ext cx="2736850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1330325" y="3378200"/>
              <a:ext cx="2743199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4443412" y="3759200"/>
              <a:ext cx="9524" cy="1919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0" y="110011"/>
                    <a:pt x="0" y="100023"/>
                    <a:pt x="0" y="90035"/>
                  </a:cubicBezTo>
                  <a:cubicBezTo>
                    <a:pt x="0" y="84970"/>
                    <a:pt x="30000" y="80046"/>
                    <a:pt x="30000" y="74982"/>
                  </a:cubicBezTo>
                  <a:cubicBezTo>
                    <a:pt x="30000" y="70058"/>
                    <a:pt x="30000" y="64994"/>
                    <a:pt x="30000" y="60070"/>
                  </a:cubicBezTo>
                  <a:cubicBezTo>
                    <a:pt x="0" y="50082"/>
                    <a:pt x="0" y="39953"/>
                    <a:pt x="0" y="29964"/>
                  </a:cubicBezTo>
                  <a:cubicBezTo>
                    <a:pt x="0" y="25041"/>
                    <a:pt x="0" y="19976"/>
                    <a:pt x="0" y="15052"/>
                  </a:cubicBezTo>
                  <a:cubicBezTo>
                    <a:pt x="30000" y="9988"/>
                    <a:pt x="30000" y="5064"/>
                    <a:pt x="60000" y="0"/>
                  </a:cubicBezTo>
                  <a:cubicBezTo>
                    <a:pt x="60000" y="0"/>
                    <a:pt x="60000" y="0"/>
                    <a:pt x="60000" y="0"/>
                  </a:cubicBezTo>
                  <a:cubicBezTo>
                    <a:pt x="90000" y="5064"/>
                    <a:pt x="90000" y="9988"/>
                    <a:pt x="90000" y="15052"/>
                  </a:cubicBezTo>
                  <a:cubicBezTo>
                    <a:pt x="120000" y="19976"/>
                    <a:pt x="120000" y="25041"/>
                    <a:pt x="120000" y="29964"/>
                  </a:cubicBezTo>
                  <a:cubicBezTo>
                    <a:pt x="120000" y="39953"/>
                    <a:pt x="90000" y="50082"/>
                    <a:pt x="90000" y="60070"/>
                  </a:cubicBezTo>
                  <a:cubicBezTo>
                    <a:pt x="90000" y="64994"/>
                    <a:pt x="60000" y="70058"/>
                    <a:pt x="60000" y="74982"/>
                  </a:cubicBezTo>
                  <a:cubicBezTo>
                    <a:pt x="90000" y="80046"/>
                    <a:pt x="90000" y="84970"/>
                    <a:pt x="90000" y="90035"/>
                  </a:cubicBezTo>
                  <a:cubicBezTo>
                    <a:pt x="120000" y="100023"/>
                    <a:pt x="90000" y="110011"/>
                    <a:pt x="60000" y="12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903287" y="5772150"/>
              <a:ext cx="341312" cy="3317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906462" y="5768975"/>
              <a:ext cx="341312" cy="323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895350" y="3316287"/>
              <a:ext cx="363538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903287" y="3313112"/>
              <a:ext cx="336549" cy="33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4162425" y="3344862"/>
              <a:ext cx="334963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4162425" y="3359150"/>
              <a:ext cx="334963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4205287" y="5753100"/>
              <a:ext cx="303213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4202112" y="5762625"/>
              <a:ext cx="306387" cy="311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833620" y="1020195"/>
            <a:ext cx="4800600" cy="3200399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idx="3"/>
          </p:nvPr>
        </p:nvSpPr>
        <p:spPr>
          <a:xfrm>
            <a:off x="6544308" y="1020195"/>
            <a:ext cx="4800600" cy="3200399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052423" y="4648200"/>
            <a:ext cx="4368980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4"/>
          </p:nvPr>
        </p:nvSpPr>
        <p:spPr>
          <a:xfrm>
            <a:off x="6742907" y="4648200"/>
            <a:ext cx="4368980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ree Pictures with Caption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90" name="Shape 90"/>
          <p:cNvGrpSpPr/>
          <p:nvPr/>
        </p:nvGrpSpPr>
        <p:grpSpPr>
          <a:xfrm rot="5400000">
            <a:off x="4030971" y="647726"/>
            <a:ext cx="4116828" cy="3383280"/>
            <a:chOff x="895350" y="3313112"/>
            <a:chExt cx="3613150" cy="2790825"/>
          </a:xfrm>
        </p:grpSpPr>
        <p:sp>
          <p:nvSpPr>
            <p:cNvPr id="91" name="Shape 91"/>
            <p:cNvSpPr/>
            <p:nvPr/>
          </p:nvSpPr>
          <p:spPr>
            <a:xfrm>
              <a:off x="963612" y="3725862"/>
              <a:ext cx="11113" cy="1952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000" y="0"/>
                  </a:moveTo>
                  <a:cubicBezTo>
                    <a:pt x="96000" y="10092"/>
                    <a:pt x="96000" y="20046"/>
                    <a:pt x="96000" y="30000"/>
                  </a:cubicBezTo>
                  <a:cubicBezTo>
                    <a:pt x="96000" y="34976"/>
                    <a:pt x="72000" y="40092"/>
                    <a:pt x="72000" y="45069"/>
                  </a:cubicBezTo>
                  <a:cubicBezTo>
                    <a:pt x="72000" y="50046"/>
                    <a:pt x="72000" y="55023"/>
                    <a:pt x="96000" y="60000"/>
                  </a:cubicBezTo>
                  <a:cubicBezTo>
                    <a:pt x="96000" y="70092"/>
                    <a:pt x="120000" y="80046"/>
                    <a:pt x="96000" y="90000"/>
                  </a:cubicBezTo>
                  <a:cubicBezTo>
                    <a:pt x="120000" y="94976"/>
                    <a:pt x="96000" y="100092"/>
                    <a:pt x="96000" y="105069"/>
                  </a:cubicBezTo>
                  <a:cubicBezTo>
                    <a:pt x="96000" y="110046"/>
                    <a:pt x="72000" y="115023"/>
                    <a:pt x="72000" y="120000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48000" y="115023"/>
                    <a:pt x="24000" y="110046"/>
                    <a:pt x="24000" y="105069"/>
                  </a:cubicBezTo>
                  <a:cubicBezTo>
                    <a:pt x="24000" y="100092"/>
                    <a:pt x="0" y="94976"/>
                    <a:pt x="0" y="90000"/>
                  </a:cubicBezTo>
                  <a:cubicBezTo>
                    <a:pt x="0" y="80046"/>
                    <a:pt x="24000" y="70092"/>
                    <a:pt x="24000" y="60000"/>
                  </a:cubicBezTo>
                  <a:cubicBezTo>
                    <a:pt x="48000" y="55023"/>
                    <a:pt x="48000" y="50046"/>
                    <a:pt x="48000" y="45069"/>
                  </a:cubicBezTo>
                  <a:cubicBezTo>
                    <a:pt x="48000" y="40092"/>
                    <a:pt x="24000" y="34976"/>
                    <a:pt x="24000" y="30000"/>
                  </a:cubicBezTo>
                  <a:cubicBezTo>
                    <a:pt x="0" y="20046"/>
                    <a:pt x="24000" y="10092"/>
                    <a:pt x="48000" y="0"/>
                  </a:cubicBezTo>
                  <a:lnTo>
                    <a:pt x="72000" y="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1350962" y="6038850"/>
              <a:ext cx="2736850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1330325" y="3378200"/>
              <a:ext cx="2743199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4443412" y="3759200"/>
              <a:ext cx="9524" cy="1919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0" y="110011"/>
                    <a:pt x="0" y="100023"/>
                    <a:pt x="0" y="90035"/>
                  </a:cubicBezTo>
                  <a:cubicBezTo>
                    <a:pt x="0" y="84970"/>
                    <a:pt x="30000" y="80046"/>
                    <a:pt x="30000" y="74982"/>
                  </a:cubicBezTo>
                  <a:cubicBezTo>
                    <a:pt x="30000" y="70058"/>
                    <a:pt x="30000" y="64994"/>
                    <a:pt x="30000" y="60070"/>
                  </a:cubicBezTo>
                  <a:cubicBezTo>
                    <a:pt x="0" y="50082"/>
                    <a:pt x="0" y="39953"/>
                    <a:pt x="0" y="29964"/>
                  </a:cubicBezTo>
                  <a:cubicBezTo>
                    <a:pt x="0" y="25041"/>
                    <a:pt x="0" y="19976"/>
                    <a:pt x="0" y="15052"/>
                  </a:cubicBezTo>
                  <a:cubicBezTo>
                    <a:pt x="30000" y="9988"/>
                    <a:pt x="30000" y="5064"/>
                    <a:pt x="60000" y="0"/>
                  </a:cubicBezTo>
                  <a:cubicBezTo>
                    <a:pt x="60000" y="0"/>
                    <a:pt x="60000" y="0"/>
                    <a:pt x="60000" y="0"/>
                  </a:cubicBezTo>
                  <a:cubicBezTo>
                    <a:pt x="90000" y="5064"/>
                    <a:pt x="90000" y="9988"/>
                    <a:pt x="90000" y="15052"/>
                  </a:cubicBezTo>
                  <a:cubicBezTo>
                    <a:pt x="120000" y="19976"/>
                    <a:pt x="120000" y="25041"/>
                    <a:pt x="120000" y="29964"/>
                  </a:cubicBezTo>
                  <a:cubicBezTo>
                    <a:pt x="120000" y="39953"/>
                    <a:pt x="90000" y="50082"/>
                    <a:pt x="90000" y="60070"/>
                  </a:cubicBezTo>
                  <a:cubicBezTo>
                    <a:pt x="90000" y="64994"/>
                    <a:pt x="60000" y="70058"/>
                    <a:pt x="60000" y="74982"/>
                  </a:cubicBezTo>
                  <a:cubicBezTo>
                    <a:pt x="90000" y="80046"/>
                    <a:pt x="90000" y="84970"/>
                    <a:pt x="90000" y="90035"/>
                  </a:cubicBezTo>
                  <a:cubicBezTo>
                    <a:pt x="120000" y="100023"/>
                    <a:pt x="90000" y="110011"/>
                    <a:pt x="60000" y="12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903287" y="5772150"/>
              <a:ext cx="341312" cy="3317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906462" y="5768975"/>
              <a:ext cx="341312" cy="323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7" name="Shape 97"/>
            <p:cNvSpPr/>
            <p:nvPr/>
          </p:nvSpPr>
          <p:spPr>
            <a:xfrm>
              <a:off x="895350" y="3316287"/>
              <a:ext cx="363538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903287" y="3313112"/>
              <a:ext cx="336549" cy="33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4162425" y="3344862"/>
              <a:ext cx="334963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4162425" y="3359150"/>
              <a:ext cx="334963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4205287" y="5753100"/>
              <a:ext cx="303213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4202112" y="5762625"/>
              <a:ext cx="306387" cy="311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03" name="Shape 103"/>
          <p:cNvGrpSpPr/>
          <p:nvPr/>
        </p:nvGrpSpPr>
        <p:grpSpPr>
          <a:xfrm rot="5400000">
            <a:off x="263071" y="1127732"/>
            <a:ext cx="4114799" cy="3381614"/>
            <a:chOff x="895350" y="3313112"/>
            <a:chExt cx="3613150" cy="2790825"/>
          </a:xfrm>
        </p:grpSpPr>
        <p:sp>
          <p:nvSpPr>
            <p:cNvPr id="104" name="Shape 104"/>
            <p:cNvSpPr/>
            <p:nvPr/>
          </p:nvSpPr>
          <p:spPr>
            <a:xfrm>
              <a:off x="963612" y="3725862"/>
              <a:ext cx="11113" cy="1952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000" y="0"/>
                  </a:moveTo>
                  <a:cubicBezTo>
                    <a:pt x="96000" y="10092"/>
                    <a:pt x="96000" y="20046"/>
                    <a:pt x="96000" y="30000"/>
                  </a:cubicBezTo>
                  <a:cubicBezTo>
                    <a:pt x="96000" y="34976"/>
                    <a:pt x="72000" y="40092"/>
                    <a:pt x="72000" y="45069"/>
                  </a:cubicBezTo>
                  <a:cubicBezTo>
                    <a:pt x="72000" y="50046"/>
                    <a:pt x="72000" y="55023"/>
                    <a:pt x="96000" y="60000"/>
                  </a:cubicBezTo>
                  <a:cubicBezTo>
                    <a:pt x="96000" y="70092"/>
                    <a:pt x="120000" y="80046"/>
                    <a:pt x="96000" y="90000"/>
                  </a:cubicBezTo>
                  <a:cubicBezTo>
                    <a:pt x="120000" y="94976"/>
                    <a:pt x="96000" y="100092"/>
                    <a:pt x="96000" y="105069"/>
                  </a:cubicBezTo>
                  <a:cubicBezTo>
                    <a:pt x="96000" y="110046"/>
                    <a:pt x="72000" y="115023"/>
                    <a:pt x="72000" y="120000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48000" y="115023"/>
                    <a:pt x="24000" y="110046"/>
                    <a:pt x="24000" y="105069"/>
                  </a:cubicBezTo>
                  <a:cubicBezTo>
                    <a:pt x="24000" y="100092"/>
                    <a:pt x="0" y="94976"/>
                    <a:pt x="0" y="90000"/>
                  </a:cubicBezTo>
                  <a:cubicBezTo>
                    <a:pt x="0" y="80046"/>
                    <a:pt x="24000" y="70092"/>
                    <a:pt x="24000" y="60000"/>
                  </a:cubicBezTo>
                  <a:cubicBezTo>
                    <a:pt x="48000" y="55023"/>
                    <a:pt x="48000" y="50046"/>
                    <a:pt x="48000" y="45069"/>
                  </a:cubicBezTo>
                  <a:cubicBezTo>
                    <a:pt x="48000" y="40092"/>
                    <a:pt x="24000" y="34976"/>
                    <a:pt x="24000" y="30000"/>
                  </a:cubicBezTo>
                  <a:cubicBezTo>
                    <a:pt x="0" y="20046"/>
                    <a:pt x="24000" y="10092"/>
                    <a:pt x="48000" y="0"/>
                  </a:cubicBezTo>
                  <a:lnTo>
                    <a:pt x="72000" y="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1350962" y="6038850"/>
              <a:ext cx="2736850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1330325" y="3378200"/>
              <a:ext cx="2743199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4443412" y="3759200"/>
              <a:ext cx="9524" cy="1919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0" y="110011"/>
                    <a:pt x="0" y="100023"/>
                    <a:pt x="0" y="90035"/>
                  </a:cubicBezTo>
                  <a:cubicBezTo>
                    <a:pt x="0" y="84970"/>
                    <a:pt x="30000" y="80046"/>
                    <a:pt x="30000" y="74982"/>
                  </a:cubicBezTo>
                  <a:cubicBezTo>
                    <a:pt x="30000" y="70058"/>
                    <a:pt x="30000" y="64994"/>
                    <a:pt x="30000" y="60070"/>
                  </a:cubicBezTo>
                  <a:cubicBezTo>
                    <a:pt x="0" y="50082"/>
                    <a:pt x="0" y="39953"/>
                    <a:pt x="0" y="29964"/>
                  </a:cubicBezTo>
                  <a:cubicBezTo>
                    <a:pt x="0" y="25041"/>
                    <a:pt x="0" y="19976"/>
                    <a:pt x="0" y="15052"/>
                  </a:cubicBezTo>
                  <a:cubicBezTo>
                    <a:pt x="30000" y="9988"/>
                    <a:pt x="30000" y="5064"/>
                    <a:pt x="60000" y="0"/>
                  </a:cubicBezTo>
                  <a:cubicBezTo>
                    <a:pt x="60000" y="0"/>
                    <a:pt x="60000" y="0"/>
                    <a:pt x="60000" y="0"/>
                  </a:cubicBezTo>
                  <a:cubicBezTo>
                    <a:pt x="90000" y="5064"/>
                    <a:pt x="90000" y="9988"/>
                    <a:pt x="90000" y="15052"/>
                  </a:cubicBezTo>
                  <a:cubicBezTo>
                    <a:pt x="120000" y="19976"/>
                    <a:pt x="120000" y="25041"/>
                    <a:pt x="120000" y="29964"/>
                  </a:cubicBezTo>
                  <a:cubicBezTo>
                    <a:pt x="120000" y="39953"/>
                    <a:pt x="90000" y="50082"/>
                    <a:pt x="90000" y="60070"/>
                  </a:cubicBezTo>
                  <a:cubicBezTo>
                    <a:pt x="90000" y="64994"/>
                    <a:pt x="60000" y="70058"/>
                    <a:pt x="60000" y="74982"/>
                  </a:cubicBezTo>
                  <a:cubicBezTo>
                    <a:pt x="90000" y="80046"/>
                    <a:pt x="90000" y="84970"/>
                    <a:pt x="90000" y="90035"/>
                  </a:cubicBezTo>
                  <a:cubicBezTo>
                    <a:pt x="120000" y="100023"/>
                    <a:pt x="90000" y="110011"/>
                    <a:pt x="60000" y="12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903287" y="5772150"/>
              <a:ext cx="341312" cy="3317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906462" y="5768975"/>
              <a:ext cx="341312" cy="323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895350" y="3316287"/>
              <a:ext cx="363538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903287" y="3313112"/>
              <a:ext cx="336549" cy="33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4162425" y="3344862"/>
              <a:ext cx="334963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4162425" y="3359150"/>
              <a:ext cx="334963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4205287" y="5753100"/>
              <a:ext cx="303213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4202112" y="5762625"/>
              <a:ext cx="306387" cy="311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16" name="Shape 116"/>
          <p:cNvGrpSpPr/>
          <p:nvPr/>
        </p:nvGrpSpPr>
        <p:grpSpPr>
          <a:xfrm rot="5400000">
            <a:off x="7803904" y="1127737"/>
            <a:ext cx="4114799" cy="3381613"/>
            <a:chOff x="895350" y="3313112"/>
            <a:chExt cx="3613150" cy="2790825"/>
          </a:xfrm>
        </p:grpSpPr>
        <p:sp>
          <p:nvSpPr>
            <p:cNvPr id="117" name="Shape 117"/>
            <p:cNvSpPr/>
            <p:nvPr/>
          </p:nvSpPr>
          <p:spPr>
            <a:xfrm>
              <a:off x="963612" y="3725862"/>
              <a:ext cx="11113" cy="1952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000" y="0"/>
                  </a:moveTo>
                  <a:cubicBezTo>
                    <a:pt x="96000" y="10092"/>
                    <a:pt x="96000" y="20046"/>
                    <a:pt x="96000" y="30000"/>
                  </a:cubicBezTo>
                  <a:cubicBezTo>
                    <a:pt x="96000" y="34976"/>
                    <a:pt x="72000" y="40092"/>
                    <a:pt x="72000" y="45069"/>
                  </a:cubicBezTo>
                  <a:cubicBezTo>
                    <a:pt x="72000" y="50046"/>
                    <a:pt x="72000" y="55023"/>
                    <a:pt x="96000" y="60000"/>
                  </a:cubicBezTo>
                  <a:cubicBezTo>
                    <a:pt x="96000" y="70092"/>
                    <a:pt x="120000" y="80046"/>
                    <a:pt x="96000" y="90000"/>
                  </a:cubicBezTo>
                  <a:cubicBezTo>
                    <a:pt x="120000" y="94976"/>
                    <a:pt x="96000" y="100092"/>
                    <a:pt x="96000" y="105069"/>
                  </a:cubicBezTo>
                  <a:cubicBezTo>
                    <a:pt x="96000" y="110046"/>
                    <a:pt x="72000" y="115023"/>
                    <a:pt x="72000" y="120000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48000" y="115023"/>
                    <a:pt x="24000" y="110046"/>
                    <a:pt x="24000" y="105069"/>
                  </a:cubicBezTo>
                  <a:cubicBezTo>
                    <a:pt x="24000" y="100092"/>
                    <a:pt x="0" y="94976"/>
                    <a:pt x="0" y="90000"/>
                  </a:cubicBezTo>
                  <a:cubicBezTo>
                    <a:pt x="0" y="80046"/>
                    <a:pt x="24000" y="70092"/>
                    <a:pt x="24000" y="60000"/>
                  </a:cubicBezTo>
                  <a:cubicBezTo>
                    <a:pt x="48000" y="55023"/>
                    <a:pt x="48000" y="50046"/>
                    <a:pt x="48000" y="45069"/>
                  </a:cubicBezTo>
                  <a:cubicBezTo>
                    <a:pt x="48000" y="40092"/>
                    <a:pt x="24000" y="34976"/>
                    <a:pt x="24000" y="30000"/>
                  </a:cubicBezTo>
                  <a:cubicBezTo>
                    <a:pt x="0" y="20046"/>
                    <a:pt x="24000" y="10092"/>
                    <a:pt x="48000" y="0"/>
                  </a:cubicBezTo>
                  <a:lnTo>
                    <a:pt x="72000" y="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1350962" y="6038850"/>
              <a:ext cx="2736850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67" y="24000"/>
                    <a:pt x="19934" y="0"/>
                    <a:pt x="30000" y="24000"/>
                  </a:cubicBezTo>
                  <a:cubicBezTo>
                    <a:pt x="34934" y="24000"/>
                    <a:pt x="39967" y="48000"/>
                    <a:pt x="45000" y="48000"/>
                  </a:cubicBezTo>
                  <a:cubicBezTo>
                    <a:pt x="49934" y="48000"/>
                    <a:pt x="54967" y="24000"/>
                    <a:pt x="60000" y="24000"/>
                  </a:cubicBezTo>
                  <a:cubicBezTo>
                    <a:pt x="69967" y="24000"/>
                    <a:pt x="79934" y="0"/>
                    <a:pt x="90000" y="0"/>
                  </a:cubicBezTo>
                  <a:cubicBezTo>
                    <a:pt x="94934" y="0"/>
                    <a:pt x="99967" y="24000"/>
                    <a:pt x="105000" y="24000"/>
                  </a:cubicBezTo>
                  <a:cubicBezTo>
                    <a:pt x="109934" y="24000"/>
                    <a:pt x="114967" y="24000"/>
                    <a:pt x="120000" y="48000"/>
                  </a:cubicBezTo>
                  <a:cubicBezTo>
                    <a:pt x="120000" y="48000"/>
                    <a:pt x="120000" y="48000"/>
                    <a:pt x="120000" y="48000"/>
                  </a:cubicBezTo>
                  <a:cubicBezTo>
                    <a:pt x="114967" y="72000"/>
                    <a:pt x="109934" y="72000"/>
                    <a:pt x="105000" y="96000"/>
                  </a:cubicBezTo>
                  <a:cubicBezTo>
                    <a:pt x="99967" y="96000"/>
                    <a:pt x="94934" y="96000"/>
                    <a:pt x="90000" y="96000"/>
                  </a:cubicBezTo>
                  <a:cubicBezTo>
                    <a:pt x="79934" y="120000"/>
                    <a:pt x="69967" y="96000"/>
                    <a:pt x="60000" y="72000"/>
                  </a:cubicBezTo>
                  <a:cubicBezTo>
                    <a:pt x="54967" y="72000"/>
                    <a:pt x="49934" y="72000"/>
                    <a:pt x="45000" y="72000"/>
                  </a:cubicBezTo>
                  <a:cubicBezTo>
                    <a:pt x="39967" y="72000"/>
                    <a:pt x="34934" y="96000"/>
                    <a:pt x="30000" y="96000"/>
                  </a:cubicBezTo>
                  <a:cubicBezTo>
                    <a:pt x="19934" y="96000"/>
                    <a:pt x="9967" y="96000"/>
                    <a:pt x="0" y="48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1330325" y="3378200"/>
              <a:ext cx="2743199" cy="11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8000"/>
                  </a:moveTo>
                  <a:cubicBezTo>
                    <a:pt x="9942" y="24000"/>
                    <a:pt x="19983" y="0"/>
                    <a:pt x="29926" y="24000"/>
                  </a:cubicBezTo>
                  <a:cubicBezTo>
                    <a:pt x="34946" y="24000"/>
                    <a:pt x="39967" y="48000"/>
                    <a:pt x="44987" y="48000"/>
                  </a:cubicBezTo>
                  <a:cubicBezTo>
                    <a:pt x="50008" y="48000"/>
                    <a:pt x="55028" y="24000"/>
                    <a:pt x="59950" y="24000"/>
                  </a:cubicBezTo>
                  <a:cubicBezTo>
                    <a:pt x="69991" y="24000"/>
                    <a:pt x="80032" y="0"/>
                    <a:pt x="89975" y="0"/>
                  </a:cubicBezTo>
                  <a:cubicBezTo>
                    <a:pt x="94995" y="0"/>
                    <a:pt x="100016" y="24000"/>
                    <a:pt x="105036" y="24000"/>
                  </a:cubicBezTo>
                  <a:cubicBezTo>
                    <a:pt x="109958" y="24000"/>
                    <a:pt x="114979" y="24000"/>
                    <a:pt x="120000" y="48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4979" y="72000"/>
                    <a:pt x="109958" y="96000"/>
                    <a:pt x="105036" y="96000"/>
                  </a:cubicBezTo>
                  <a:cubicBezTo>
                    <a:pt x="100016" y="96000"/>
                    <a:pt x="94995" y="96000"/>
                    <a:pt x="89975" y="96000"/>
                  </a:cubicBezTo>
                  <a:cubicBezTo>
                    <a:pt x="80032" y="120000"/>
                    <a:pt x="69991" y="96000"/>
                    <a:pt x="59950" y="72000"/>
                  </a:cubicBezTo>
                  <a:cubicBezTo>
                    <a:pt x="55028" y="72000"/>
                    <a:pt x="50008" y="72000"/>
                    <a:pt x="44987" y="72000"/>
                  </a:cubicBezTo>
                  <a:cubicBezTo>
                    <a:pt x="39967" y="72000"/>
                    <a:pt x="34946" y="96000"/>
                    <a:pt x="29926" y="96000"/>
                  </a:cubicBezTo>
                  <a:cubicBezTo>
                    <a:pt x="19983" y="96000"/>
                    <a:pt x="9942" y="96000"/>
                    <a:pt x="0" y="72000"/>
                  </a:cubicBezTo>
                  <a:lnTo>
                    <a:pt x="0" y="48000"/>
                  </a:ln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4443412" y="3759200"/>
              <a:ext cx="9524" cy="1919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20000"/>
                  </a:moveTo>
                  <a:cubicBezTo>
                    <a:pt x="0" y="110011"/>
                    <a:pt x="0" y="100023"/>
                    <a:pt x="0" y="90035"/>
                  </a:cubicBezTo>
                  <a:cubicBezTo>
                    <a:pt x="0" y="84970"/>
                    <a:pt x="30000" y="80046"/>
                    <a:pt x="30000" y="74982"/>
                  </a:cubicBezTo>
                  <a:cubicBezTo>
                    <a:pt x="30000" y="70058"/>
                    <a:pt x="30000" y="64994"/>
                    <a:pt x="30000" y="60070"/>
                  </a:cubicBezTo>
                  <a:cubicBezTo>
                    <a:pt x="0" y="50082"/>
                    <a:pt x="0" y="39953"/>
                    <a:pt x="0" y="29964"/>
                  </a:cubicBezTo>
                  <a:cubicBezTo>
                    <a:pt x="0" y="25041"/>
                    <a:pt x="0" y="19976"/>
                    <a:pt x="0" y="15052"/>
                  </a:cubicBezTo>
                  <a:cubicBezTo>
                    <a:pt x="30000" y="9988"/>
                    <a:pt x="30000" y="5064"/>
                    <a:pt x="60000" y="0"/>
                  </a:cubicBezTo>
                  <a:cubicBezTo>
                    <a:pt x="60000" y="0"/>
                    <a:pt x="60000" y="0"/>
                    <a:pt x="60000" y="0"/>
                  </a:cubicBezTo>
                  <a:cubicBezTo>
                    <a:pt x="90000" y="5064"/>
                    <a:pt x="90000" y="9988"/>
                    <a:pt x="90000" y="15052"/>
                  </a:cubicBezTo>
                  <a:cubicBezTo>
                    <a:pt x="120000" y="19976"/>
                    <a:pt x="120000" y="25041"/>
                    <a:pt x="120000" y="29964"/>
                  </a:cubicBezTo>
                  <a:cubicBezTo>
                    <a:pt x="120000" y="39953"/>
                    <a:pt x="90000" y="50082"/>
                    <a:pt x="90000" y="60070"/>
                  </a:cubicBezTo>
                  <a:cubicBezTo>
                    <a:pt x="90000" y="64994"/>
                    <a:pt x="60000" y="70058"/>
                    <a:pt x="60000" y="74982"/>
                  </a:cubicBezTo>
                  <a:cubicBezTo>
                    <a:pt x="90000" y="80046"/>
                    <a:pt x="90000" y="84970"/>
                    <a:pt x="90000" y="90035"/>
                  </a:cubicBezTo>
                  <a:cubicBezTo>
                    <a:pt x="120000" y="100023"/>
                    <a:pt x="90000" y="110011"/>
                    <a:pt x="60000" y="12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903287" y="5772150"/>
              <a:ext cx="341312" cy="3317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263" y="98918"/>
                  </a:moveTo>
                  <a:cubicBezTo>
                    <a:pt x="90789" y="95675"/>
                    <a:pt x="78157" y="111081"/>
                    <a:pt x="66315" y="108648"/>
                  </a:cubicBezTo>
                  <a:cubicBezTo>
                    <a:pt x="72631" y="115135"/>
                    <a:pt x="83684" y="105405"/>
                    <a:pt x="88421" y="106216"/>
                  </a:cubicBezTo>
                  <a:cubicBezTo>
                    <a:pt x="75000" y="119189"/>
                    <a:pt x="52105" y="102972"/>
                    <a:pt x="37894" y="115135"/>
                  </a:cubicBezTo>
                  <a:cubicBezTo>
                    <a:pt x="15000" y="115135"/>
                    <a:pt x="789" y="99729"/>
                    <a:pt x="3157" y="77027"/>
                  </a:cubicBezTo>
                  <a:cubicBezTo>
                    <a:pt x="4736" y="66486"/>
                    <a:pt x="15000" y="60000"/>
                    <a:pt x="15789" y="49459"/>
                  </a:cubicBezTo>
                  <a:cubicBezTo>
                    <a:pt x="18157" y="47027"/>
                    <a:pt x="17368" y="48648"/>
                    <a:pt x="20526" y="47027"/>
                  </a:cubicBezTo>
                  <a:cubicBezTo>
                    <a:pt x="19736" y="36486"/>
                    <a:pt x="26052" y="27567"/>
                    <a:pt x="24473" y="18648"/>
                  </a:cubicBezTo>
                  <a:cubicBezTo>
                    <a:pt x="23684" y="9729"/>
                    <a:pt x="15000" y="6486"/>
                    <a:pt x="15000" y="0"/>
                  </a:cubicBezTo>
                  <a:cubicBezTo>
                    <a:pt x="28421" y="5675"/>
                    <a:pt x="32368" y="29189"/>
                    <a:pt x="26052" y="46216"/>
                  </a:cubicBezTo>
                  <a:cubicBezTo>
                    <a:pt x="26842" y="48648"/>
                    <a:pt x="31578" y="47837"/>
                    <a:pt x="32368" y="51081"/>
                  </a:cubicBezTo>
                  <a:cubicBezTo>
                    <a:pt x="33947" y="55945"/>
                    <a:pt x="31578" y="60810"/>
                    <a:pt x="28421" y="64864"/>
                  </a:cubicBezTo>
                  <a:cubicBezTo>
                    <a:pt x="21315" y="64054"/>
                    <a:pt x="15789" y="60000"/>
                    <a:pt x="20526" y="54324"/>
                  </a:cubicBezTo>
                  <a:cubicBezTo>
                    <a:pt x="789" y="71351"/>
                    <a:pt x="11052" y="120000"/>
                    <a:pt x="50526" y="107027"/>
                  </a:cubicBezTo>
                  <a:cubicBezTo>
                    <a:pt x="42631" y="95675"/>
                    <a:pt x="57631" y="78648"/>
                    <a:pt x="66315" y="90810"/>
                  </a:cubicBezTo>
                  <a:cubicBezTo>
                    <a:pt x="67894" y="99729"/>
                    <a:pt x="63947" y="102162"/>
                    <a:pt x="60789" y="106216"/>
                  </a:cubicBezTo>
                  <a:cubicBezTo>
                    <a:pt x="79736" y="111081"/>
                    <a:pt x="105000" y="82702"/>
                    <a:pt x="120000" y="104594"/>
                  </a:cubicBezTo>
                  <a:cubicBezTo>
                    <a:pt x="112894" y="94864"/>
                    <a:pt x="97894" y="100540"/>
                    <a:pt x="90000" y="106216"/>
                  </a:cubicBezTo>
                  <a:cubicBezTo>
                    <a:pt x="91578" y="102162"/>
                    <a:pt x="97105" y="102162"/>
                    <a:pt x="100263" y="98918"/>
                  </a:cubicBezTo>
                  <a:close/>
                  <a:moveTo>
                    <a:pt x="58421" y="103783"/>
                  </a:moveTo>
                  <a:cubicBezTo>
                    <a:pt x="71842" y="102972"/>
                    <a:pt x="61578" y="79459"/>
                    <a:pt x="53684" y="90810"/>
                  </a:cubicBezTo>
                  <a:cubicBezTo>
                    <a:pt x="59210" y="90810"/>
                    <a:pt x="54473" y="94864"/>
                    <a:pt x="52105" y="94864"/>
                  </a:cubicBezTo>
                  <a:cubicBezTo>
                    <a:pt x="52105" y="96486"/>
                    <a:pt x="52105" y="98918"/>
                    <a:pt x="52105" y="101351"/>
                  </a:cubicBezTo>
                  <a:cubicBezTo>
                    <a:pt x="53684" y="102162"/>
                    <a:pt x="54473" y="103783"/>
                    <a:pt x="57631" y="103783"/>
                  </a:cubicBezTo>
                  <a:cubicBezTo>
                    <a:pt x="59210" y="100540"/>
                    <a:pt x="63157" y="94864"/>
                    <a:pt x="58421" y="92432"/>
                  </a:cubicBezTo>
                  <a:cubicBezTo>
                    <a:pt x="66315" y="93243"/>
                    <a:pt x="61578" y="101351"/>
                    <a:pt x="58421" y="103783"/>
                  </a:cubicBezTo>
                  <a:close/>
                  <a:moveTo>
                    <a:pt x="7105" y="71351"/>
                  </a:moveTo>
                  <a:cubicBezTo>
                    <a:pt x="0" y="98108"/>
                    <a:pt x="22105" y="120000"/>
                    <a:pt x="44210" y="109459"/>
                  </a:cubicBezTo>
                  <a:cubicBezTo>
                    <a:pt x="15789" y="117567"/>
                    <a:pt x="10263" y="93243"/>
                    <a:pt x="7105" y="71351"/>
                  </a:cubicBezTo>
                  <a:close/>
                  <a:moveTo>
                    <a:pt x="29210" y="49459"/>
                  </a:moveTo>
                  <a:cubicBezTo>
                    <a:pt x="30000" y="55945"/>
                    <a:pt x="26842" y="58378"/>
                    <a:pt x="24473" y="62432"/>
                  </a:cubicBezTo>
                  <a:cubicBezTo>
                    <a:pt x="31578" y="63243"/>
                    <a:pt x="33157" y="53513"/>
                    <a:pt x="29210" y="49459"/>
                  </a:cubicBezTo>
                  <a:close/>
                  <a:moveTo>
                    <a:pt x="23684" y="46216"/>
                  </a:moveTo>
                  <a:cubicBezTo>
                    <a:pt x="23684" y="39729"/>
                    <a:pt x="30000" y="32432"/>
                    <a:pt x="26052" y="25135"/>
                  </a:cubicBezTo>
                  <a:cubicBezTo>
                    <a:pt x="26842" y="33243"/>
                    <a:pt x="20526" y="39729"/>
                    <a:pt x="23684" y="46216"/>
                  </a:cubicBezTo>
                  <a:close/>
                  <a:moveTo>
                    <a:pt x="23684" y="49459"/>
                  </a:moveTo>
                  <a:cubicBezTo>
                    <a:pt x="22105" y="51081"/>
                    <a:pt x="21315" y="58378"/>
                    <a:pt x="23684" y="60000"/>
                  </a:cubicBezTo>
                  <a:cubicBezTo>
                    <a:pt x="26052" y="56756"/>
                    <a:pt x="28421" y="51081"/>
                    <a:pt x="23684" y="4945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906462" y="5768975"/>
              <a:ext cx="341312" cy="323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350" y="120000"/>
                  </a:moveTo>
                  <a:cubicBezTo>
                    <a:pt x="36556" y="120000"/>
                    <a:pt x="36556" y="120000"/>
                    <a:pt x="36556" y="120000"/>
                  </a:cubicBezTo>
                  <a:cubicBezTo>
                    <a:pt x="25430" y="120000"/>
                    <a:pt x="15099" y="115833"/>
                    <a:pt x="8741" y="107500"/>
                  </a:cubicBezTo>
                  <a:cubicBezTo>
                    <a:pt x="2384" y="100833"/>
                    <a:pt x="0" y="90833"/>
                    <a:pt x="1589" y="80000"/>
                  </a:cubicBezTo>
                  <a:cubicBezTo>
                    <a:pt x="2384" y="75000"/>
                    <a:pt x="4768" y="70000"/>
                    <a:pt x="7947" y="65833"/>
                  </a:cubicBezTo>
                  <a:cubicBezTo>
                    <a:pt x="10331" y="60833"/>
                    <a:pt x="13509" y="56666"/>
                    <a:pt x="13509" y="51666"/>
                  </a:cubicBezTo>
                  <a:cubicBezTo>
                    <a:pt x="13509" y="51666"/>
                    <a:pt x="13509" y="51666"/>
                    <a:pt x="13509" y="51666"/>
                  </a:cubicBezTo>
                  <a:cubicBezTo>
                    <a:pt x="15099" y="50000"/>
                    <a:pt x="15894" y="49166"/>
                    <a:pt x="16688" y="49166"/>
                  </a:cubicBezTo>
                  <a:cubicBezTo>
                    <a:pt x="16688" y="49166"/>
                    <a:pt x="17483" y="49166"/>
                    <a:pt x="18278" y="49166"/>
                  </a:cubicBezTo>
                  <a:cubicBezTo>
                    <a:pt x="18278" y="44166"/>
                    <a:pt x="19072" y="39166"/>
                    <a:pt x="20662" y="34166"/>
                  </a:cubicBezTo>
                  <a:cubicBezTo>
                    <a:pt x="22251" y="29166"/>
                    <a:pt x="23841" y="25000"/>
                    <a:pt x="23046" y="20000"/>
                  </a:cubicBezTo>
                  <a:cubicBezTo>
                    <a:pt x="22251" y="15833"/>
                    <a:pt x="19867" y="12500"/>
                    <a:pt x="17483" y="10000"/>
                  </a:cubicBezTo>
                  <a:cubicBezTo>
                    <a:pt x="15099" y="6666"/>
                    <a:pt x="12715" y="4166"/>
                    <a:pt x="12715" y="833"/>
                  </a:cubicBezTo>
                  <a:cubicBezTo>
                    <a:pt x="12715" y="0"/>
                    <a:pt x="12715" y="0"/>
                    <a:pt x="12715" y="0"/>
                  </a:cubicBezTo>
                  <a:cubicBezTo>
                    <a:pt x="13509" y="0"/>
                    <a:pt x="13509" y="0"/>
                    <a:pt x="13509" y="0"/>
                  </a:cubicBezTo>
                  <a:cubicBezTo>
                    <a:pt x="27814" y="6666"/>
                    <a:pt x="31788" y="30833"/>
                    <a:pt x="25430" y="48333"/>
                  </a:cubicBezTo>
                  <a:cubicBezTo>
                    <a:pt x="25430" y="49166"/>
                    <a:pt x="27019" y="49166"/>
                    <a:pt x="27814" y="50000"/>
                  </a:cubicBezTo>
                  <a:cubicBezTo>
                    <a:pt x="29403" y="50833"/>
                    <a:pt x="30993" y="50833"/>
                    <a:pt x="31788" y="52500"/>
                  </a:cubicBezTo>
                  <a:cubicBezTo>
                    <a:pt x="34172" y="60000"/>
                    <a:pt x="29403" y="650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7019" y="67500"/>
                    <a:pt x="27019" y="67500"/>
                    <a:pt x="27019" y="67500"/>
                  </a:cubicBezTo>
                  <a:cubicBezTo>
                    <a:pt x="22251" y="67500"/>
                    <a:pt x="18278" y="65833"/>
                    <a:pt x="17483" y="63333"/>
                  </a:cubicBezTo>
                  <a:cubicBezTo>
                    <a:pt x="16688" y="62500"/>
                    <a:pt x="16688" y="60833"/>
                    <a:pt x="16688" y="59166"/>
                  </a:cubicBezTo>
                  <a:cubicBezTo>
                    <a:pt x="9536" y="68333"/>
                    <a:pt x="7947" y="81666"/>
                    <a:pt x="11920" y="93333"/>
                  </a:cubicBezTo>
                  <a:cubicBezTo>
                    <a:pt x="15894" y="105833"/>
                    <a:pt x="25430" y="112500"/>
                    <a:pt x="36556" y="112500"/>
                  </a:cubicBezTo>
                  <a:cubicBezTo>
                    <a:pt x="40529" y="112500"/>
                    <a:pt x="44503" y="111666"/>
                    <a:pt x="48476" y="110833"/>
                  </a:cubicBezTo>
                  <a:cubicBezTo>
                    <a:pt x="46092" y="106666"/>
                    <a:pt x="45298" y="101666"/>
                    <a:pt x="47682" y="96666"/>
                  </a:cubicBezTo>
                  <a:cubicBezTo>
                    <a:pt x="50066" y="92500"/>
                    <a:pt x="54039" y="89166"/>
                    <a:pt x="58013" y="89166"/>
                  </a:cubicBezTo>
                  <a:cubicBezTo>
                    <a:pt x="59602" y="89166"/>
                    <a:pt x="62781" y="90000"/>
                    <a:pt x="65960" y="94166"/>
                  </a:cubicBezTo>
                  <a:cubicBezTo>
                    <a:pt x="65960" y="94166"/>
                    <a:pt x="65960" y="94166"/>
                    <a:pt x="65960" y="94166"/>
                  </a:cubicBezTo>
                  <a:cubicBezTo>
                    <a:pt x="66754" y="101666"/>
                    <a:pt x="64370" y="105000"/>
                    <a:pt x="61192" y="108333"/>
                  </a:cubicBezTo>
                  <a:cubicBezTo>
                    <a:pt x="61192" y="108333"/>
                    <a:pt x="61192" y="109166"/>
                    <a:pt x="60397" y="109166"/>
                  </a:cubicBezTo>
                  <a:cubicBezTo>
                    <a:pt x="61986" y="110000"/>
                    <a:pt x="63576" y="110000"/>
                    <a:pt x="65165" y="110000"/>
                  </a:cubicBezTo>
                  <a:cubicBezTo>
                    <a:pt x="71523" y="110000"/>
                    <a:pt x="77880" y="107500"/>
                    <a:pt x="85033" y="104166"/>
                  </a:cubicBezTo>
                  <a:cubicBezTo>
                    <a:pt x="91390" y="101666"/>
                    <a:pt x="97748" y="99166"/>
                    <a:pt x="104105" y="99166"/>
                  </a:cubicBezTo>
                  <a:cubicBezTo>
                    <a:pt x="110463" y="99166"/>
                    <a:pt x="116026" y="102500"/>
                    <a:pt x="120000" y="108333"/>
                  </a:cubicBezTo>
                  <a:cubicBezTo>
                    <a:pt x="119205" y="109166"/>
                    <a:pt x="119205" y="109166"/>
                    <a:pt x="119205" y="109166"/>
                  </a:cubicBezTo>
                  <a:cubicBezTo>
                    <a:pt x="116026" y="105833"/>
                    <a:pt x="112847" y="103333"/>
                    <a:pt x="108079" y="103333"/>
                  </a:cubicBezTo>
                  <a:cubicBezTo>
                    <a:pt x="100132" y="103333"/>
                    <a:pt x="91390" y="109166"/>
                    <a:pt x="89006" y="110000"/>
                  </a:cubicBezTo>
                  <a:cubicBezTo>
                    <a:pt x="87417" y="111666"/>
                    <a:pt x="87417" y="111666"/>
                    <a:pt x="87417" y="111666"/>
                  </a:cubicBezTo>
                  <a:cubicBezTo>
                    <a:pt x="87417" y="110833"/>
                    <a:pt x="87417" y="110833"/>
                    <a:pt x="87417" y="110833"/>
                  </a:cubicBezTo>
                  <a:cubicBezTo>
                    <a:pt x="83443" y="114166"/>
                    <a:pt x="78675" y="115833"/>
                    <a:pt x="71523" y="115833"/>
                  </a:cubicBezTo>
                  <a:cubicBezTo>
                    <a:pt x="68344" y="115833"/>
                    <a:pt x="65165" y="115833"/>
                    <a:pt x="61986" y="115833"/>
                  </a:cubicBezTo>
                  <a:cubicBezTo>
                    <a:pt x="58807" y="115000"/>
                    <a:pt x="55629" y="115000"/>
                    <a:pt x="52450" y="115000"/>
                  </a:cubicBezTo>
                  <a:cubicBezTo>
                    <a:pt x="46092" y="115000"/>
                    <a:pt x="41324" y="116666"/>
                    <a:pt x="37350" y="120000"/>
                  </a:cubicBezTo>
                  <a:close/>
                  <a:moveTo>
                    <a:pt x="5562" y="71666"/>
                  </a:moveTo>
                  <a:cubicBezTo>
                    <a:pt x="3973" y="74166"/>
                    <a:pt x="3178" y="77500"/>
                    <a:pt x="2384" y="80000"/>
                  </a:cubicBezTo>
                  <a:cubicBezTo>
                    <a:pt x="1589" y="90833"/>
                    <a:pt x="3973" y="100000"/>
                    <a:pt x="9536" y="106666"/>
                  </a:cubicBezTo>
                  <a:cubicBezTo>
                    <a:pt x="15894" y="114166"/>
                    <a:pt x="25430" y="118333"/>
                    <a:pt x="36556" y="118333"/>
                  </a:cubicBezTo>
                  <a:cubicBezTo>
                    <a:pt x="40529" y="115000"/>
                    <a:pt x="45298" y="113333"/>
                    <a:pt x="52450" y="113333"/>
                  </a:cubicBezTo>
                  <a:cubicBezTo>
                    <a:pt x="55629" y="113333"/>
                    <a:pt x="58807" y="114166"/>
                    <a:pt x="61986" y="114166"/>
                  </a:cubicBezTo>
                  <a:cubicBezTo>
                    <a:pt x="64370" y="114166"/>
                    <a:pt x="65960" y="115000"/>
                    <a:pt x="68344" y="115000"/>
                  </a:cubicBezTo>
                  <a:cubicBezTo>
                    <a:pt x="66754" y="114166"/>
                    <a:pt x="65960" y="113333"/>
                    <a:pt x="64370" y="112500"/>
                  </a:cubicBezTo>
                  <a:cubicBezTo>
                    <a:pt x="63576" y="110833"/>
                    <a:pt x="63576" y="110833"/>
                    <a:pt x="63576" y="110833"/>
                  </a:cubicBezTo>
                  <a:cubicBezTo>
                    <a:pt x="65165" y="111666"/>
                    <a:pt x="65165" y="111666"/>
                    <a:pt x="65165" y="111666"/>
                  </a:cubicBezTo>
                  <a:cubicBezTo>
                    <a:pt x="65960" y="111666"/>
                    <a:pt x="66754" y="111666"/>
                    <a:pt x="68344" y="111666"/>
                  </a:cubicBezTo>
                  <a:cubicBezTo>
                    <a:pt x="73112" y="111666"/>
                    <a:pt x="78675" y="109166"/>
                    <a:pt x="83443" y="106666"/>
                  </a:cubicBezTo>
                  <a:cubicBezTo>
                    <a:pt x="83443" y="106666"/>
                    <a:pt x="83443" y="106666"/>
                    <a:pt x="83443" y="106666"/>
                  </a:cubicBezTo>
                  <a:cubicBezTo>
                    <a:pt x="77086" y="109166"/>
                    <a:pt x="70728" y="110833"/>
                    <a:pt x="65165" y="110833"/>
                  </a:cubicBezTo>
                  <a:cubicBezTo>
                    <a:pt x="62781" y="110833"/>
                    <a:pt x="61192" y="110833"/>
                    <a:pt x="59602" y="110833"/>
                  </a:cubicBezTo>
                  <a:cubicBezTo>
                    <a:pt x="58807" y="110000"/>
                    <a:pt x="58807" y="110000"/>
                    <a:pt x="58807" y="110000"/>
                  </a:cubicBezTo>
                  <a:cubicBezTo>
                    <a:pt x="58807" y="109166"/>
                    <a:pt x="58807" y="109166"/>
                    <a:pt x="58807" y="109166"/>
                  </a:cubicBezTo>
                  <a:cubicBezTo>
                    <a:pt x="59602" y="109166"/>
                    <a:pt x="60397" y="108333"/>
                    <a:pt x="60397" y="107500"/>
                  </a:cubicBezTo>
                  <a:cubicBezTo>
                    <a:pt x="61192" y="107500"/>
                    <a:pt x="61192" y="106666"/>
                    <a:pt x="61192" y="106666"/>
                  </a:cubicBezTo>
                  <a:cubicBezTo>
                    <a:pt x="60397" y="107500"/>
                    <a:pt x="58807" y="108333"/>
                    <a:pt x="57218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5629" y="108333"/>
                    <a:pt x="55629" y="108333"/>
                    <a:pt x="55629" y="108333"/>
                  </a:cubicBezTo>
                  <a:cubicBezTo>
                    <a:pt x="54039" y="108333"/>
                    <a:pt x="53245" y="107500"/>
                    <a:pt x="52450" y="106666"/>
                  </a:cubicBezTo>
                  <a:cubicBezTo>
                    <a:pt x="51655" y="106666"/>
                    <a:pt x="50860" y="105833"/>
                    <a:pt x="50066" y="105833"/>
                  </a:cubicBezTo>
                  <a:cubicBezTo>
                    <a:pt x="50066" y="105833"/>
                    <a:pt x="50066" y="105833"/>
                    <a:pt x="50066" y="105833"/>
                  </a:cubicBezTo>
                  <a:cubicBezTo>
                    <a:pt x="50066" y="97500"/>
                    <a:pt x="50066" y="97500"/>
                    <a:pt x="50066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0860" y="97500"/>
                    <a:pt x="50860" y="97500"/>
                    <a:pt x="50860" y="97500"/>
                  </a:cubicBezTo>
                  <a:cubicBezTo>
                    <a:pt x="52450" y="97500"/>
                    <a:pt x="54039" y="95833"/>
                    <a:pt x="54039" y="95000"/>
                  </a:cubicBezTo>
                  <a:cubicBezTo>
                    <a:pt x="54039" y="95000"/>
                    <a:pt x="54039" y="95000"/>
                    <a:pt x="52450" y="95000"/>
                  </a:cubicBezTo>
                  <a:cubicBezTo>
                    <a:pt x="51655" y="95000"/>
                    <a:pt x="51655" y="95000"/>
                    <a:pt x="51655" y="95000"/>
                  </a:cubicBezTo>
                  <a:cubicBezTo>
                    <a:pt x="52450" y="94166"/>
                    <a:pt x="52450" y="94166"/>
                    <a:pt x="52450" y="94166"/>
                  </a:cubicBezTo>
                  <a:cubicBezTo>
                    <a:pt x="53245" y="91666"/>
                    <a:pt x="54834" y="90833"/>
                    <a:pt x="56423" y="90833"/>
                  </a:cubicBezTo>
                  <a:cubicBezTo>
                    <a:pt x="53245" y="91666"/>
                    <a:pt x="50860" y="94166"/>
                    <a:pt x="49271" y="97500"/>
                  </a:cubicBezTo>
                  <a:cubicBezTo>
                    <a:pt x="46887" y="101666"/>
                    <a:pt x="46887" y="106666"/>
                    <a:pt x="50066" y="110833"/>
                  </a:cubicBezTo>
                  <a:cubicBezTo>
                    <a:pt x="50066" y="111666"/>
                    <a:pt x="50066" y="111666"/>
                    <a:pt x="50066" y="111666"/>
                  </a:cubicBezTo>
                  <a:cubicBezTo>
                    <a:pt x="49271" y="111666"/>
                    <a:pt x="49271" y="111666"/>
                    <a:pt x="49271" y="111666"/>
                  </a:cubicBezTo>
                  <a:cubicBezTo>
                    <a:pt x="46887" y="112500"/>
                    <a:pt x="44503" y="113333"/>
                    <a:pt x="42913" y="113333"/>
                  </a:cubicBezTo>
                  <a:cubicBezTo>
                    <a:pt x="42913" y="114166"/>
                    <a:pt x="42913" y="114166"/>
                    <a:pt x="42913" y="114166"/>
                  </a:cubicBezTo>
                  <a:cubicBezTo>
                    <a:pt x="38940" y="115833"/>
                    <a:pt x="34966" y="116666"/>
                    <a:pt x="30993" y="116666"/>
                  </a:cubicBezTo>
                  <a:cubicBezTo>
                    <a:pt x="23046" y="116666"/>
                    <a:pt x="15099" y="112500"/>
                    <a:pt x="10331" y="105833"/>
                  </a:cubicBezTo>
                  <a:cubicBezTo>
                    <a:pt x="3973" y="96666"/>
                    <a:pt x="1589" y="85833"/>
                    <a:pt x="4768" y="74166"/>
                  </a:cubicBezTo>
                  <a:lnTo>
                    <a:pt x="5562" y="71666"/>
                  </a:lnTo>
                  <a:close/>
                  <a:moveTo>
                    <a:pt x="5562" y="77500"/>
                  </a:moveTo>
                  <a:cubicBezTo>
                    <a:pt x="3178" y="87500"/>
                    <a:pt x="5562" y="97500"/>
                    <a:pt x="11125" y="105000"/>
                  </a:cubicBezTo>
                  <a:cubicBezTo>
                    <a:pt x="16688" y="112500"/>
                    <a:pt x="24635" y="115833"/>
                    <a:pt x="32582" y="115833"/>
                  </a:cubicBezTo>
                  <a:cubicBezTo>
                    <a:pt x="32582" y="115833"/>
                    <a:pt x="32582" y="115833"/>
                    <a:pt x="32582" y="115833"/>
                  </a:cubicBezTo>
                  <a:cubicBezTo>
                    <a:pt x="12715" y="115833"/>
                    <a:pt x="7947" y="94166"/>
                    <a:pt x="5562" y="77500"/>
                  </a:cubicBezTo>
                  <a:close/>
                  <a:moveTo>
                    <a:pt x="85827" y="110833"/>
                  </a:moveTo>
                  <a:cubicBezTo>
                    <a:pt x="84238" y="110833"/>
                    <a:pt x="82649" y="111666"/>
                    <a:pt x="81059" y="112500"/>
                  </a:cubicBezTo>
                  <a:cubicBezTo>
                    <a:pt x="78675" y="113333"/>
                    <a:pt x="75496" y="114166"/>
                    <a:pt x="73112" y="115000"/>
                  </a:cubicBezTo>
                  <a:cubicBezTo>
                    <a:pt x="78675" y="115000"/>
                    <a:pt x="82649" y="113333"/>
                    <a:pt x="85827" y="110833"/>
                  </a:cubicBezTo>
                  <a:close/>
                  <a:moveTo>
                    <a:pt x="5562" y="71666"/>
                  </a:moveTo>
                  <a:cubicBezTo>
                    <a:pt x="5562" y="74166"/>
                    <a:pt x="5562" y="74166"/>
                    <a:pt x="5562" y="74166"/>
                  </a:cubicBezTo>
                  <a:cubicBezTo>
                    <a:pt x="9536" y="95000"/>
                    <a:pt x="13509" y="114166"/>
                    <a:pt x="32582" y="114166"/>
                  </a:cubicBezTo>
                  <a:cubicBezTo>
                    <a:pt x="34172" y="114166"/>
                    <a:pt x="35761" y="114166"/>
                    <a:pt x="38145" y="114166"/>
                  </a:cubicBezTo>
                  <a:cubicBezTo>
                    <a:pt x="25430" y="114166"/>
                    <a:pt x="15099" y="106666"/>
                    <a:pt x="10331" y="94166"/>
                  </a:cubicBezTo>
                  <a:cubicBezTo>
                    <a:pt x="5562" y="80000"/>
                    <a:pt x="9536" y="64166"/>
                    <a:pt x="18278" y="55833"/>
                  </a:cubicBezTo>
                  <a:cubicBezTo>
                    <a:pt x="20662" y="54166"/>
                    <a:pt x="20662" y="54166"/>
                    <a:pt x="20662" y="54166"/>
                  </a:cubicBezTo>
                  <a:cubicBezTo>
                    <a:pt x="20662" y="52500"/>
                    <a:pt x="21456" y="51666"/>
                    <a:pt x="21456" y="51666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2251" y="50833"/>
                    <a:pt x="22251" y="50833"/>
                    <a:pt x="22251" y="50833"/>
                  </a:cubicBezTo>
                  <a:cubicBezTo>
                    <a:pt x="23841" y="51666"/>
                    <a:pt x="24635" y="52500"/>
                    <a:pt x="25430" y="53333"/>
                  </a:cubicBezTo>
                  <a:cubicBezTo>
                    <a:pt x="26225" y="56666"/>
                    <a:pt x="23841" y="60833"/>
                    <a:pt x="23046" y="62500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2251" y="63333"/>
                    <a:pt x="22251" y="63333"/>
                    <a:pt x="22251" y="63333"/>
                  </a:cubicBezTo>
                  <a:cubicBezTo>
                    <a:pt x="21456" y="62500"/>
                    <a:pt x="20662" y="61666"/>
                    <a:pt x="20662" y="60000"/>
                  </a:cubicBezTo>
                  <a:cubicBezTo>
                    <a:pt x="19867" y="58333"/>
                    <a:pt x="20662" y="56666"/>
                    <a:pt x="20662" y="55000"/>
                  </a:cubicBezTo>
                  <a:cubicBezTo>
                    <a:pt x="19072" y="56666"/>
                    <a:pt x="19072" y="56666"/>
                    <a:pt x="19072" y="56666"/>
                  </a:cubicBezTo>
                  <a:cubicBezTo>
                    <a:pt x="17483" y="59166"/>
                    <a:pt x="17483" y="60833"/>
                    <a:pt x="18278" y="62500"/>
                  </a:cubicBezTo>
                  <a:cubicBezTo>
                    <a:pt x="19072" y="65000"/>
                    <a:pt x="22251" y="66666"/>
                    <a:pt x="26225" y="66666"/>
                  </a:cubicBezTo>
                  <a:cubicBezTo>
                    <a:pt x="28609" y="64166"/>
                    <a:pt x="32582" y="59166"/>
                    <a:pt x="30993" y="53333"/>
                  </a:cubicBezTo>
                  <a:cubicBezTo>
                    <a:pt x="30198" y="52500"/>
                    <a:pt x="29403" y="51666"/>
                    <a:pt x="27814" y="51666"/>
                  </a:cubicBezTo>
                  <a:cubicBezTo>
                    <a:pt x="28609" y="51666"/>
                    <a:pt x="28609" y="51666"/>
                    <a:pt x="28609" y="51666"/>
                  </a:cubicBezTo>
                  <a:cubicBezTo>
                    <a:pt x="30198" y="53333"/>
                    <a:pt x="30993" y="57500"/>
                    <a:pt x="30198" y="60833"/>
                  </a:cubicBezTo>
                  <a:cubicBezTo>
                    <a:pt x="28609" y="64166"/>
                    <a:pt x="27019" y="65833"/>
                    <a:pt x="23841" y="65833"/>
                  </a:cubicBezTo>
                  <a:cubicBezTo>
                    <a:pt x="23841" y="65833"/>
                    <a:pt x="23841" y="65833"/>
                    <a:pt x="23841" y="65833"/>
                  </a:cubicBezTo>
                  <a:cubicBezTo>
                    <a:pt x="23841" y="65833"/>
                    <a:pt x="23841" y="65833"/>
                    <a:pt x="23046" y="65833"/>
                  </a:cubicBezTo>
                  <a:cubicBezTo>
                    <a:pt x="22251" y="65000"/>
                    <a:pt x="22251" y="65000"/>
                    <a:pt x="22251" y="65000"/>
                  </a:cubicBezTo>
                  <a:cubicBezTo>
                    <a:pt x="23046" y="65000"/>
                    <a:pt x="23046" y="65000"/>
                    <a:pt x="23046" y="65000"/>
                  </a:cubicBezTo>
                  <a:cubicBezTo>
                    <a:pt x="23046" y="63333"/>
                    <a:pt x="23841" y="62500"/>
                    <a:pt x="24635" y="61666"/>
                  </a:cubicBezTo>
                  <a:cubicBezTo>
                    <a:pt x="26225" y="59166"/>
                    <a:pt x="27814" y="56666"/>
                    <a:pt x="27019" y="51666"/>
                  </a:cubicBezTo>
                  <a:cubicBezTo>
                    <a:pt x="27019" y="50833"/>
                    <a:pt x="27019" y="50833"/>
                    <a:pt x="27019" y="50833"/>
                  </a:cubicBezTo>
                  <a:cubicBezTo>
                    <a:pt x="26225" y="50833"/>
                    <a:pt x="24635" y="50000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23841" y="48333"/>
                    <a:pt x="23841" y="48333"/>
                    <a:pt x="23841" y="48333"/>
                  </a:cubicBezTo>
                  <a:cubicBezTo>
                    <a:pt x="30198" y="32500"/>
                    <a:pt x="27019" y="8333"/>
                    <a:pt x="14304" y="1666"/>
                  </a:cubicBezTo>
                  <a:cubicBezTo>
                    <a:pt x="14304" y="4166"/>
                    <a:pt x="15894" y="6666"/>
                    <a:pt x="18278" y="9166"/>
                  </a:cubicBezTo>
                  <a:cubicBezTo>
                    <a:pt x="20662" y="11666"/>
                    <a:pt x="23046" y="15000"/>
                    <a:pt x="23841" y="20000"/>
                  </a:cubicBezTo>
                  <a:cubicBezTo>
                    <a:pt x="23841" y="21666"/>
                    <a:pt x="23841" y="23333"/>
                    <a:pt x="23841" y="25000"/>
                  </a:cubicBezTo>
                  <a:cubicBezTo>
                    <a:pt x="24635" y="26666"/>
                    <a:pt x="24635" y="26666"/>
                    <a:pt x="24635" y="26666"/>
                  </a:cubicBezTo>
                  <a:cubicBezTo>
                    <a:pt x="27814" y="31666"/>
                    <a:pt x="26225" y="36666"/>
                    <a:pt x="24635" y="40833"/>
                  </a:cubicBezTo>
                  <a:cubicBezTo>
                    <a:pt x="23841" y="43333"/>
                    <a:pt x="23046" y="45833"/>
                    <a:pt x="23046" y="48333"/>
                  </a:cubicBezTo>
                  <a:cubicBezTo>
                    <a:pt x="23046" y="50833"/>
                    <a:pt x="23046" y="50833"/>
                    <a:pt x="23046" y="50833"/>
                  </a:cubicBezTo>
                  <a:cubicBezTo>
                    <a:pt x="21456" y="48333"/>
                    <a:pt x="21456" y="48333"/>
                    <a:pt x="21456" y="48333"/>
                  </a:cubicBezTo>
                  <a:cubicBezTo>
                    <a:pt x="19867" y="44166"/>
                    <a:pt x="20662" y="40833"/>
                    <a:pt x="22251" y="36666"/>
                  </a:cubicBezTo>
                  <a:cubicBezTo>
                    <a:pt x="23046" y="33333"/>
                    <a:pt x="24635" y="30000"/>
                    <a:pt x="23841" y="26666"/>
                  </a:cubicBezTo>
                  <a:cubicBezTo>
                    <a:pt x="23841" y="26666"/>
                    <a:pt x="23841" y="26666"/>
                    <a:pt x="23841" y="26666"/>
                  </a:cubicBezTo>
                  <a:cubicBezTo>
                    <a:pt x="23841" y="29166"/>
                    <a:pt x="23046" y="31666"/>
                    <a:pt x="22251" y="35000"/>
                  </a:cubicBezTo>
                  <a:cubicBezTo>
                    <a:pt x="20662" y="39166"/>
                    <a:pt x="19072" y="44166"/>
                    <a:pt x="19072" y="49166"/>
                  </a:cubicBezTo>
                  <a:cubicBezTo>
                    <a:pt x="19867" y="50000"/>
                    <a:pt x="19867" y="50000"/>
                    <a:pt x="19867" y="50000"/>
                  </a:cubicBezTo>
                  <a:cubicBezTo>
                    <a:pt x="19072" y="50000"/>
                    <a:pt x="19072" y="50000"/>
                    <a:pt x="19072" y="50000"/>
                  </a:cubicBezTo>
                  <a:cubicBezTo>
                    <a:pt x="18278" y="50833"/>
                    <a:pt x="17483" y="50833"/>
                    <a:pt x="16688" y="50833"/>
                  </a:cubicBezTo>
                  <a:cubicBezTo>
                    <a:pt x="16688" y="50833"/>
                    <a:pt x="16688" y="50833"/>
                    <a:pt x="16688" y="50833"/>
                  </a:cubicBezTo>
                  <a:cubicBezTo>
                    <a:pt x="15894" y="50833"/>
                    <a:pt x="15894" y="50833"/>
                    <a:pt x="15099" y="51666"/>
                  </a:cubicBezTo>
                  <a:cubicBezTo>
                    <a:pt x="14304" y="57500"/>
                    <a:pt x="11125" y="61666"/>
                    <a:pt x="8741" y="65833"/>
                  </a:cubicBezTo>
                  <a:cubicBezTo>
                    <a:pt x="7947" y="68333"/>
                    <a:pt x="6357" y="70000"/>
                    <a:pt x="5562" y="71666"/>
                  </a:cubicBezTo>
                  <a:close/>
                  <a:moveTo>
                    <a:pt x="67549" y="113333"/>
                  </a:moveTo>
                  <a:cubicBezTo>
                    <a:pt x="68344" y="113333"/>
                    <a:pt x="69139" y="114166"/>
                    <a:pt x="70728" y="114166"/>
                  </a:cubicBezTo>
                  <a:cubicBezTo>
                    <a:pt x="73907" y="114166"/>
                    <a:pt x="77086" y="112500"/>
                    <a:pt x="80264" y="110833"/>
                  </a:cubicBezTo>
                  <a:cubicBezTo>
                    <a:pt x="83443" y="110000"/>
                    <a:pt x="85827" y="109166"/>
                    <a:pt x="87417" y="109166"/>
                  </a:cubicBezTo>
                  <a:cubicBezTo>
                    <a:pt x="88211" y="109166"/>
                    <a:pt x="88211" y="109166"/>
                    <a:pt x="88211" y="109166"/>
                  </a:cubicBezTo>
                  <a:cubicBezTo>
                    <a:pt x="89801" y="107500"/>
                    <a:pt x="92185" y="105833"/>
                    <a:pt x="93774" y="105000"/>
                  </a:cubicBezTo>
                  <a:cubicBezTo>
                    <a:pt x="95364" y="104166"/>
                    <a:pt x="96953" y="104166"/>
                    <a:pt x="97748" y="103333"/>
                  </a:cubicBezTo>
                  <a:cubicBezTo>
                    <a:pt x="96953" y="103333"/>
                    <a:pt x="96953" y="102500"/>
                    <a:pt x="96158" y="102500"/>
                  </a:cubicBezTo>
                  <a:cubicBezTo>
                    <a:pt x="92980" y="102500"/>
                    <a:pt x="88211" y="105000"/>
                    <a:pt x="84238" y="107500"/>
                  </a:cubicBezTo>
                  <a:cubicBezTo>
                    <a:pt x="78675" y="110000"/>
                    <a:pt x="73112" y="113333"/>
                    <a:pt x="67549" y="113333"/>
                  </a:cubicBezTo>
                  <a:close/>
                  <a:moveTo>
                    <a:pt x="50860" y="105000"/>
                  </a:moveTo>
                  <a:cubicBezTo>
                    <a:pt x="51655" y="105000"/>
                    <a:pt x="52450" y="105000"/>
                    <a:pt x="53245" y="105833"/>
                  </a:cubicBezTo>
                  <a:cubicBezTo>
                    <a:pt x="54039" y="106666"/>
                    <a:pt x="54834" y="106666"/>
                    <a:pt x="55629" y="106666"/>
                  </a:cubicBezTo>
                  <a:cubicBezTo>
                    <a:pt x="55629" y="106666"/>
                    <a:pt x="55629" y="106666"/>
                    <a:pt x="55629" y="106666"/>
                  </a:cubicBezTo>
                  <a:cubicBezTo>
                    <a:pt x="55629" y="106666"/>
                    <a:pt x="56423" y="106666"/>
                    <a:pt x="56423" y="105833"/>
                  </a:cubicBezTo>
                  <a:cubicBezTo>
                    <a:pt x="57218" y="104166"/>
                    <a:pt x="59602" y="100833"/>
                    <a:pt x="58807" y="98333"/>
                  </a:cubicBezTo>
                  <a:cubicBezTo>
                    <a:pt x="58807" y="97500"/>
                    <a:pt x="58013" y="96666"/>
                    <a:pt x="57218" y="95833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5000"/>
                    <a:pt x="55629" y="95000"/>
                    <a:pt x="55629" y="95000"/>
                  </a:cubicBezTo>
                  <a:cubicBezTo>
                    <a:pt x="55629" y="96666"/>
                    <a:pt x="53245" y="98333"/>
                    <a:pt x="50860" y="98333"/>
                  </a:cubicBezTo>
                  <a:cubicBezTo>
                    <a:pt x="50860" y="98333"/>
                    <a:pt x="50860" y="98333"/>
                    <a:pt x="50860" y="98333"/>
                  </a:cubicBezTo>
                  <a:lnTo>
                    <a:pt x="50860" y="105000"/>
                  </a:lnTo>
                  <a:close/>
                  <a:moveTo>
                    <a:pt x="59602" y="96666"/>
                  </a:moveTo>
                  <a:cubicBezTo>
                    <a:pt x="59602" y="97500"/>
                    <a:pt x="59602" y="97500"/>
                    <a:pt x="59602" y="98333"/>
                  </a:cubicBezTo>
                  <a:cubicBezTo>
                    <a:pt x="60397" y="100833"/>
                    <a:pt x="58807" y="104166"/>
                    <a:pt x="57218" y="106666"/>
                  </a:cubicBezTo>
                  <a:cubicBezTo>
                    <a:pt x="59602" y="105000"/>
                    <a:pt x="61192" y="100833"/>
                    <a:pt x="61192" y="98333"/>
                  </a:cubicBezTo>
                  <a:cubicBezTo>
                    <a:pt x="60397" y="98333"/>
                    <a:pt x="60397" y="97500"/>
                    <a:pt x="59602" y="96666"/>
                  </a:cubicBezTo>
                  <a:close/>
                  <a:moveTo>
                    <a:pt x="55629" y="95000"/>
                  </a:moveTo>
                  <a:cubicBezTo>
                    <a:pt x="57218" y="95000"/>
                    <a:pt x="57218" y="95000"/>
                    <a:pt x="57218" y="95000"/>
                  </a:cubicBezTo>
                  <a:cubicBezTo>
                    <a:pt x="60397" y="95833"/>
                    <a:pt x="61986" y="97500"/>
                    <a:pt x="61986" y="98333"/>
                  </a:cubicBezTo>
                  <a:cubicBezTo>
                    <a:pt x="62781" y="100833"/>
                    <a:pt x="61192" y="104166"/>
                    <a:pt x="58807" y="106666"/>
                  </a:cubicBezTo>
                  <a:cubicBezTo>
                    <a:pt x="62781" y="105000"/>
                    <a:pt x="62781" y="101666"/>
                    <a:pt x="62781" y="100000"/>
                  </a:cubicBezTo>
                  <a:cubicBezTo>
                    <a:pt x="62781" y="96666"/>
                    <a:pt x="60397" y="91666"/>
                    <a:pt x="57218" y="91666"/>
                  </a:cubicBezTo>
                  <a:cubicBezTo>
                    <a:pt x="56423" y="91666"/>
                    <a:pt x="54834" y="92500"/>
                    <a:pt x="54039" y="94166"/>
                  </a:cubicBezTo>
                  <a:cubicBezTo>
                    <a:pt x="54834" y="94166"/>
                    <a:pt x="54834" y="94166"/>
                    <a:pt x="55629" y="95000"/>
                  </a:cubicBezTo>
                  <a:close/>
                  <a:moveTo>
                    <a:pt x="96953" y="101666"/>
                  </a:moveTo>
                  <a:cubicBezTo>
                    <a:pt x="97748" y="101666"/>
                    <a:pt x="98543" y="101666"/>
                    <a:pt x="99337" y="102500"/>
                  </a:cubicBezTo>
                  <a:cubicBezTo>
                    <a:pt x="100132" y="102500"/>
                    <a:pt x="100132" y="102500"/>
                    <a:pt x="100132" y="102500"/>
                  </a:cubicBezTo>
                  <a:cubicBezTo>
                    <a:pt x="99337" y="103333"/>
                    <a:pt x="99337" y="103333"/>
                    <a:pt x="99337" y="103333"/>
                  </a:cubicBezTo>
                  <a:cubicBezTo>
                    <a:pt x="99337" y="103333"/>
                    <a:pt x="98543" y="104166"/>
                    <a:pt x="97748" y="104166"/>
                  </a:cubicBezTo>
                  <a:cubicBezTo>
                    <a:pt x="100927" y="103333"/>
                    <a:pt x="104105" y="102500"/>
                    <a:pt x="108079" y="102500"/>
                  </a:cubicBezTo>
                  <a:cubicBezTo>
                    <a:pt x="110463" y="102500"/>
                    <a:pt x="112052" y="102500"/>
                    <a:pt x="113642" y="103333"/>
                  </a:cubicBezTo>
                  <a:cubicBezTo>
                    <a:pt x="111258" y="101666"/>
                    <a:pt x="108079" y="100833"/>
                    <a:pt x="104105" y="100833"/>
                  </a:cubicBezTo>
                  <a:cubicBezTo>
                    <a:pt x="101721" y="100833"/>
                    <a:pt x="99337" y="100833"/>
                    <a:pt x="96953" y="101666"/>
                  </a:cubicBezTo>
                  <a:close/>
                  <a:moveTo>
                    <a:pt x="57218" y="90833"/>
                  </a:moveTo>
                  <a:cubicBezTo>
                    <a:pt x="61192" y="90833"/>
                    <a:pt x="64370" y="95833"/>
                    <a:pt x="64370" y="100000"/>
                  </a:cubicBezTo>
                  <a:cubicBezTo>
                    <a:pt x="64370" y="100833"/>
                    <a:pt x="64370" y="101666"/>
                    <a:pt x="64370" y="102500"/>
                  </a:cubicBezTo>
                  <a:cubicBezTo>
                    <a:pt x="65165" y="100833"/>
                    <a:pt x="65165" y="98333"/>
                    <a:pt x="64370" y="95000"/>
                  </a:cubicBezTo>
                  <a:cubicBezTo>
                    <a:pt x="62781" y="91666"/>
                    <a:pt x="59602" y="90000"/>
                    <a:pt x="56423" y="90833"/>
                  </a:cubicBezTo>
                  <a:cubicBezTo>
                    <a:pt x="57218" y="90833"/>
                    <a:pt x="57218" y="90833"/>
                    <a:pt x="57218" y="90833"/>
                  </a:cubicBezTo>
                  <a:close/>
                  <a:moveTo>
                    <a:pt x="28609" y="54166"/>
                  </a:moveTo>
                  <a:cubicBezTo>
                    <a:pt x="28609" y="57500"/>
                    <a:pt x="27019" y="60000"/>
                    <a:pt x="25430" y="61666"/>
                  </a:cubicBezTo>
                  <a:cubicBezTo>
                    <a:pt x="25430" y="62500"/>
                    <a:pt x="24635" y="63333"/>
                    <a:pt x="24635" y="64166"/>
                  </a:cubicBezTo>
                  <a:cubicBezTo>
                    <a:pt x="27019" y="64166"/>
                    <a:pt x="28609" y="61666"/>
                    <a:pt x="28609" y="60833"/>
                  </a:cubicBezTo>
                  <a:cubicBezTo>
                    <a:pt x="29403" y="58333"/>
                    <a:pt x="29403" y="55833"/>
                    <a:pt x="28609" y="54166"/>
                  </a:cubicBezTo>
                  <a:close/>
                  <a:moveTo>
                    <a:pt x="22251" y="52500"/>
                  </a:moveTo>
                  <a:cubicBezTo>
                    <a:pt x="21456" y="54166"/>
                    <a:pt x="21456" y="57500"/>
                    <a:pt x="21456" y="60000"/>
                  </a:cubicBezTo>
                  <a:cubicBezTo>
                    <a:pt x="21456" y="60833"/>
                    <a:pt x="22251" y="60833"/>
                    <a:pt x="22251" y="61666"/>
                  </a:cubicBezTo>
                  <a:cubicBezTo>
                    <a:pt x="23841" y="59166"/>
                    <a:pt x="25430" y="55833"/>
                    <a:pt x="24635" y="54166"/>
                  </a:cubicBezTo>
                  <a:cubicBezTo>
                    <a:pt x="23841" y="53333"/>
                    <a:pt x="23841" y="52500"/>
                    <a:pt x="22251" y="52500"/>
                  </a:cubicBezTo>
                  <a:close/>
                  <a:moveTo>
                    <a:pt x="25430" y="30000"/>
                  </a:moveTo>
                  <a:cubicBezTo>
                    <a:pt x="24635" y="32500"/>
                    <a:pt x="23841" y="35000"/>
                    <a:pt x="23046" y="36666"/>
                  </a:cubicBezTo>
                  <a:cubicBezTo>
                    <a:pt x="22251" y="40000"/>
                    <a:pt x="21456" y="42500"/>
                    <a:pt x="22251" y="45833"/>
                  </a:cubicBezTo>
                  <a:cubicBezTo>
                    <a:pt x="22251" y="44166"/>
                    <a:pt x="23046" y="42500"/>
                    <a:pt x="23046" y="40833"/>
                  </a:cubicBezTo>
                  <a:cubicBezTo>
                    <a:pt x="24635" y="37500"/>
                    <a:pt x="25430" y="34166"/>
                    <a:pt x="25430" y="300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895350" y="3316287"/>
              <a:ext cx="363538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7267" y="6575"/>
                  </a:moveTo>
                  <a:cubicBezTo>
                    <a:pt x="40993" y="11506"/>
                    <a:pt x="39503" y="16438"/>
                    <a:pt x="44720" y="20547"/>
                  </a:cubicBezTo>
                  <a:cubicBezTo>
                    <a:pt x="46211" y="18904"/>
                    <a:pt x="43229" y="14794"/>
                    <a:pt x="40248" y="13972"/>
                  </a:cubicBezTo>
                  <a:cubicBezTo>
                    <a:pt x="47701" y="10684"/>
                    <a:pt x="48447" y="20547"/>
                    <a:pt x="46956" y="27945"/>
                  </a:cubicBezTo>
                  <a:cubicBezTo>
                    <a:pt x="43975" y="29589"/>
                    <a:pt x="40993" y="30410"/>
                    <a:pt x="36521" y="30410"/>
                  </a:cubicBezTo>
                  <a:cubicBezTo>
                    <a:pt x="32049" y="25479"/>
                    <a:pt x="32049" y="15616"/>
                    <a:pt x="30559" y="10684"/>
                  </a:cubicBezTo>
                  <a:cubicBezTo>
                    <a:pt x="10434" y="11506"/>
                    <a:pt x="6708" y="33698"/>
                    <a:pt x="11925" y="50958"/>
                  </a:cubicBezTo>
                  <a:cubicBezTo>
                    <a:pt x="14161" y="59178"/>
                    <a:pt x="22360" y="66575"/>
                    <a:pt x="25341" y="75616"/>
                  </a:cubicBezTo>
                  <a:cubicBezTo>
                    <a:pt x="30559" y="91232"/>
                    <a:pt x="28322" y="106027"/>
                    <a:pt x="20124" y="119999"/>
                  </a:cubicBezTo>
                  <a:cubicBezTo>
                    <a:pt x="20869" y="112602"/>
                    <a:pt x="29068" y="99452"/>
                    <a:pt x="24596" y="85479"/>
                  </a:cubicBezTo>
                  <a:cubicBezTo>
                    <a:pt x="23105" y="83835"/>
                    <a:pt x="21614" y="83835"/>
                    <a:pt x="19378" y="83835"/>
                  </a:cubicBezTo>
                  <a:cubicBezTo>
                    <a:pt x="19378" y="82191"/>
                    <a:pt x="20869" y="83013"/>
                    <a:pt x="22360" y="83013"/>
                  </a:cubicBezTo>
                  <a:cubicBezTo>
                    <a:pt x="20869" y="73150"/>
                    <a:pt x="5217" y="64931"/>
                    <a:pt x="2981" y="49315"/>
                  </a:cubicBezTo>
                  <a:cubicBezTo>
                    <a:pt x="745" y="27945"/>
                    <a:pt x="8944" y="4931"/>
                    <a:pt x="30559" y="8219"/>
                  </a:cubicBezTo>
                  <a:cubicBezTo>
                    <a:pt x="33540" y="7397"/>
                    <a:pt x="35031" y="4109"/>
                    <a:pt x="38012" y="3287"/>
                  </a:cubicBezTo>
                  <a:cubicBezTo>
                    <a:pt x="64099" y="821"/>
                    <a:pt x="95403" y="37808"/>
                    <a:pt x="108074" y="10684"/>
                  </a:cubicBezTo>
                  <a:cubicBezTo>
                    <a:pt x="108819" y="4931"/>
                    <a:pt x="107329" y="2465"/>
                    <a:pt x="105838" y="0"/>
                  </a:cubicBezTo>
                  <a:cubicBezTo>
                    <a:pt x="120000" y="1643"/>
                    <a:pt x="111055" y="23835"/>
                    <a:pt x="105093" y="27123"/>
                  </a:cubicBezTo>
                  <a:cubicBezTo>
                    <a:pt x="82732" y="38630"/>
                    <a:pt x="52919" y="3287"/>
                    <a:pt x="37267" y="6575"/>
                  </a:cubicBezTo>
                  <a:close/>
                  <a:moveTo>
                    <a:pt x="102111" y="25479"/>
                  </a:moveTo>
                  <a:cubicBezTo>
                    <a:pt x="105838" y="23835"/>
                    <a:pt x="112546" y="13972"/>
                    <a:pt x="110310" y="13150"/>
                  </a:cubicBezTo>
                  <a:cubicBezTo>
                    <a:pt x="96894" y="35342"/>
                    <a:pt x="69316" y="11506"/>
                    <a:pt x="52173" y="6575"/>
                  </a:cubicBezTo>
                  <a:cubicBezTo>
                    <a:pt x="64844" y="17260"/>
                    <a:pt x="78260" y="27123"/>
                    <a:pt x="102111" y="25479"/>
                  </a:cubicBezTo>
                  <a:close/>
                  <a:moveTo>
                    <a:pt x="19378" y="69041"/>
                  </a:moveTo>
                  <a:cubicBezTo>
                    <a:pt x="7453" y="58356"/>
                    <a:pt x="5217" y="22191"/>
                    <a:pt x="16397" y="13150"/>
                  </a:cubicBezTo>
                  <a:cubicBezTo>
                    <a:pt x="0" y="23835"/>
                    <a:pt x="3726" y="64109"/>
                    <a:pt x="19378" y="69041"/>
                  </a:cubicBezTo>
                  <a:close/>
                  <a:moveTo>
                    <a:pt x="42484" y="23013"/>
                  </a:moveTo>
                  <a:cubicBezTo>
                    <a:pt x="40993" y="18082"/>
                    <a:pt x="39503" y="13150"/>
                    <a:pt x="34285" y="13150"/>
                  </a:cubicBezTo>
                  <a:cubicBezTo>
                    <a:pt x="34285" y="18904"/>
                    <a:pt x="37267" y="22191"/>
                    <a:pt x="42484" y="23013"/>
                  </a:cubicBezTo>
                  <a:close/>
                  <a:moveTo>
                    <a:pt x="42484" y="25479"/>
                  </a:moveTo>
                  <a:cubicBezTo>
                    <a:pt x="38012" y="27123"/>
                    <a:pt x="36521" y="19726"/>
                    <a:pt x="34285" y="23013"/>
                  </a:cubicBezTo>
                  <a:cubicBezTo>
                    <a:pt x="35031" y="25479"/>
                    <a:pt x="41739" y="32876"/>
                    <a:pt x="42484" y="25479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903287" y="3313112"/>
              <a:ext cx="336549" cy="33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600"/>
                  </a:moveTo>
                  <a:cubicBezTo>
                    <a:pt x="120000" y="16000"/>
                    <a:pt x="114400" y="25600"/>
                    <a:pt x="110400" y="27200"/>
                  </a:cubicBezTo>
                  <a:cubicBezTo>
                    <a:pt x="96000" y="34400"/>
                    <a:pt x="79200" y="25600"/>
                    <a:pt x="64800" y="17600"/>
                  </a:cubicBezTo>
                  <a:cubicBezTo>
                    <a:pt x="55200" y="12000"/>
                    <a:pt x="45600" y="7200"/>
                    <a:pt x="38400" y="8000"/>
                  </a:cubicBezTo>
                  <a:cubicBezTo>
                    <a:pt x="40000" y="9600"/>
                    <a:pt x="40800" y="12000"/>
                    <a:pt x="41600" y="13600"/>
                  </a:cubicBezTo>
                  <a:cubicBezTo>
                    <a:pt x="41600" y="13600"/>
                    <a:pt x="41600" y="13600"/>
                    <a:pt x="41600" y="13600"/>
                  </a:cubicBezTo>
                  <a:cubicBezTo>
                    <a:pt x="43200" y="12800"/>
                    <a:pt x="44800" y="12800"/>
                    <a:pt x="46400" y="13600"/>
                  </a:cubicBezTo>
                  <a:cubicBezTo>
                    <a:pt x="48800" y="15200"/>
                    <a:pt x="48800" y="19200"/>
                    <a:pt x="48800" y="21600"/>
                  </a:cubicBezTo>
                  <a:cubicBezTo>
                    <a:pt x="48800" y="24000"/>
                    <a:pt x="48800" y="26400"/>
                    <a:pt x="48000" y="28000"/>
                  </a:cubicBezTo>
                  <a:cubicBezTo>
                    <a:pt x="48000" y="28000"/>
                    <a:pt x="48000" y="28000"/>
                    <a:pt x="48000" y="28000"/>
                  </a:cubicBezTo>
                  <a:cubicBezTo>
                    <a:pt x="48000" y="28800"/>
                    <a:pt x="48000" y="28800"/>
                    <a:pt x="48000" y="28800"/>
                  </a:cubicBezTo>
                  <a:cubicBezTo>
                    <a:pt x="45600" y="30400"/>
                    <a:pt x="41600" y="31200"/>
                    <a:pt x="36000" y="31200"/>
                  </a:cubicBezTo>
                  <a:cubicBezTo>
                    <a:pt x="36000" y="31200"/>
                    <a:pt x="36000" y="31200"/>
                    <a:pt x="36000" y="31200"/>
                  </a:cubicBezTo>
                  <a:cubicBezTo>
                    <a:pt x="36000" y="30400"/>
                    <a:pt x="36000" y="30400"/>
                    <a:pt x="36000" y="30400"/>
                  </a:cubicBezTo>
                  <a:cubicBezTo>
                    <a:pt x="32800" y="27200"/>
                    <a:pt x="32000" y="20800"/>
                    <a:pt x="31200" y="16000"/>
                  </a:cubicBezTo>
                  <a:cubicBezTo>
                    <a:pt x="31200" y="14400"/>
                    <a:pt x="30400" y="12800"/>
                    <a:pt x="30400" y="11200"/>
                  </a:cubicBezTo>
                  <a:cubicBezTo>
                    <a:pt x="16800" y="12000"/>
                    <a:pt x="8800" y="21600"/>
                    <a:pt x="8800" y="37600"/>
                  </a:cubicBezTo>
                  <a:cubicBezTo>
                    <a:pt x="8800" y="41600"/>
                    <a:pt x="9600" y="46400"/>
                    <a:pt x="11200" y="50400"/>
                  </a:cubicBezTo>
                  <a:cubicBezTo>
                    <a:pt x="12000" y="54400"/>
                    <a:pt x="14400" y="57600"/>
                    <a:pt x="17600" y="61600"/>
                  </a:cubicBezTo>
                  <a:cubicBezTo>
                    <a:pt x="20800" y="65600"/>
                    <a:pt x="24000" y="69600"/>
                    <a:pt x="25600" y="74400"/>
                  </a:cubicBezTo>
                  <a:cubicBezTo>
                    <a:pt x="31200" y="88800"/>
                    <a:pt x="28800" y="104000"/>
                    <a:pt x="20000" y="118400"/>
                  </a:cubicBezTo>
                  <a:cubicBezTo>
                    <a:pt x="18400" y="120000"/>
                    <a:pt x="18400" y="120000"/>
                    <a:pt x="18400" y="120000"/>
                  </a:cubicBezTo>
                  <a:cubicBezTo>
                    <a:pt x="18400" y="117600"/>
                    <a:pt x="18400" y="117600"/>
                    <a:pt x="18400" y="117600"/>
                  </a:cubicBezTo>
                  <a:cubicBezTo>
                    <a:pt x="19200" y="115200"/>
                    <a:pt x="20000" y="112800"/>
                    <a:pt x="20800" y="109600"/>
                  </a:cubicBezTo>
                  <a:cubicBezTo>
                    <a:pt x="22400" y="104800"/>
                    <a:pt x="24800" y="98400"/>
                    <a:pt x="24800" y="92800"/>
                  </a:cubicBezTo>
                  <a:cubicBezTo>
                    <a:pt x="24800" y="89600"/>
                    <a:pt x="24000" y="86400"/>
                    <a:pt x="23200" y="84000"/>
                  </a:cubicBezTo>
                  <a:cubicBezTo>
                    <a:pt x="22400" y="83200"/>
                    <a:pt x="20800" y="83200"/>
                    <a:pt x="18400" y="83200"/>
                  </a:cubicBezTo>
                  <a:cubicBezTo>
                    <a:pt x="17600" y="83200"/>
                    <a:pt x="17600" y="83200"/>
                    <a:pt x="17600" y="83200"/>
                  </a:cubicBezTo>
                  <a:cubicBezTo>
                    <a:pt x="17600" y="82400"/>
                    <a:pt x="17600" y="82400"/>
                    <a:pt x="17600" y="82400"/>
                  </a:cubicBezTo>
                  <a:cubicBezTo>
                    <a:pt x="17600" y="80800"/>
                    <a:pt x="19200" y="80800"/>
                    <a:pt x="20800" y="80800"/>
                  </a:cubicBezTo>
                  <a:cubicBezTo>
                    <a:pt x="20800" y="80800"/>
                    <a:pt x="20800" y="80800"/>
                    <a:pt x="20800" y="80800"/>
                  </a:cubicBezTo>
                  <a:cubicBezTo>
                    <a:pt x="20000" y="77600"/>
                    <a:pt x="16800" y="74400"/>
                    <a:pt x="13600" y="70400"/>
                  </a:cubicBezTo>
                  <a:cubicBezTo>
                    <a:pt x="8000" y="64800"/>
                    <a:pt x="1600" y="57600"/>
                    <a:pt x="800" y="48800"/>
                  </a:cubicBezTo>
                  <a:cubicBezTo>
                    <a:pt x="0" y="46400"/>
                    <a:pt x="0" y="44000"/>
                    <a:pt x="0" y="41600"/>
                  </a:cubicBezTo>
                  <a:cubicBezTo>
                    <a:pt x="0" y="29600"/>
                    <a:pt x="4000" y="19200"/>
                    <a:pt x="10400" y="13600"/>
                  </a:cubicBezTo>
                  <a:cubicBezTo>
                    <a:pt x="16000" y="8800"/>
                    <a:pt x="22400" y="7200"/>
                    <a:pt x="30400" y="8000"/>
                  </a:cubicBezTo>
                  <a:cubicBezTo>
                    <a:pt x="32000" y="8000"/>
                    <a:pt x="32800" y="7200"/>
                    <a:pt x="34400" y="5600"/>
                  </a:cubicBezTo>
                  <a:cubicBezTo>
                    <a:pt x="35200" y="4800"/>
                    <a:pt x="36800" y="4000"/>
                    <a:pt x="38400" y="3200"/>
                  </a:cubicBezTo>
                  <a:cubicBezTo>
                    <a:pt x="49600" y="2400"/>
                    <a:pt x="61600" y="7200"/>
                    <a:pt x="72800" y="12800"/>
                  </a:cubicBezTo>
                  <a:cubicBezTo>
                    <a:pt x="90400" y="20000"/>
                    <a:pt x="104800" y="26400"/>
                    <a:pt x="112800" y="10400"/>
                  </a:cubicBezTo>
                  <a:cubicBezTo>
                    <a:pt x="113600" y="9600"/>
                    <a:pt x="113600" y="8800"/>
                    <a:pt x="113600" y="8000"/>
                  </a:cubicBezTo>
                  <a:cubicBezTo>
                    <a:pt x="113600" y="5600"/>
                    <a:pt x="112000" y="3200"/>
                    <a:pt x="111200" y="1600"/>
                  </a:cubicBezTo>
                  <a:cubicBezTo>
                    <a:pt x="110400" y="0"/>
                    <a:pt x="110400" y="0"/>
                    <a:pt x="110400" y="0"/>
                  </a:cubicBezTo>
                  <a:cubicBezTo>
                    <a:pt x="111200" y="0"/>
                    <a:pt x="111200" y="0"/>
                    <a:pt x="111200" y="0"/>
                  </a:cubicBezTo>
                  <a:cubicBezTo>
                    <a:pt x="116800" y="800"/>
                    <a:pt x="120000" y="4000"/>
                    <a:pt x="120000" y="9600"/>
                  </a:cubicBezTo>
                  <a:close/>
                  <a:moveTo>
                    <a:pt x="36000" y="7200"/>
                  </a:moveTo>
                  <a:cubicBezTo>
                    <a:pt x="37600" y="7200"/>
                    <a:pt x="37600" y="7200"/>
                    <a:pt x="37600" y="7200"/>
                  </a:cubicBezTo>
                  <a:cubicBezTo>
                    <a:pt x="44800" y="5600"/>
                    <a:pt x="54400" y="10400"/>
                    <a:pt x="65600" y="16000"/>
                  </a:cubicBezTo>
                  <a:cubicBezTo>
                    <a:pt x="80000" y="24000"/>
                    <a:pt x="96000" y="32800"/>
                    <a:pt x="110400" y="26400"/>
                  </a:cubicBezTo>
                  <a:cubicBezTo>
                    <a:pt x="113600" y="24800"/>
                    <a:pt x="118400" y="16000"/>
                    <a:pt x="118400" y="9600"/>
                  </a:cubicBezTo>
                  <a:cubicBezTo>
                    <a:pt x="118400" y="6400"/>
                    <a:pt x="117600" y="2400"/>
                    <a:pt x="112800" y="1600"/>
                  </a:cubicBezTo>
                  <a:cubicBezTo>
                    <a:pt x="113600" y="3200"/>
                    <a:pt x="114400" y="5600"/>
                    <a:pt x="114400" y="8000"/>
                  </a:cubicBezTo>
                  <a:cubicBezTo>
                    <a:pt x="114400" y="8800"/>
                    <a:pt x="114400" y="10400"/>
                    <a:pt x="114400" y="11200"/>
                  </a:cubicBezTo>
                  <a:cubicBezTo>
                    <a:pt x="114400" y="11200"/>
                    <a:pt x="114400" y="11200"/>
                    <a:pt x="114400" y="11200"/>
                  </a:cubicBezTo>
                  <a:cubicBezTo>
                    <a:pt x="105600" y="28000"/>
                    <a:pt x="89600" y="20800"/>
                    <a:pt x="72800" y="13600"/>
                  </a:cubicBezTo>
                  <a:cubicBezTo>
                    <a:pt x="60800" y="8800"/>
                    <a:pt x="49600" y="4000"/>
                    <a:pt x="38400" y="4800"/>
                  </a:cubicBezTo>
                  <a:cubicBezTo>
                    <a:pt x="36800" y="4800"/>
                    <a:pt x="36000" y="5600"/>
                    <a:pt x="35200" y="7200"/>
                  </a:cubicBezTo>
                  <a:cubicBezTo>
                    <a:pt x="33600" y="8000"/>
                    <a:pt x="32800" y="8800"/>
                    <a:pt x="312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30400" y="9600"/>
                    <a:pt x="30400" y="9600"/>
                    <a:pt x="30400" y="9600"/>
                  </a:cubicBezTo>
                  <a:cubicBezTo>
                    <a:pt x="23200" y="8000"/>
                    <a:pt x="16000" y="10400"/>
                    <a:pt x="11200" y="14400"/>
                  </a:cubicBezTo>
                  <a:cubicBezTo>
                    <a:pt x="4800" y="20000"/>
                    <a:pt x="1600" y="29600"/>
                    <a:pt x="1600" y="41600"/>
                  </a:cubicBezTo>
                  <a:cubicBezTo>
                    <a:pt x="1600" y="44000"/>
                    <a:pt x="1600" y="46400"/>
                    <a:pt x="1600" y="48000"/>
                  </a:cubicBezTo>
                  <a:cubicBezTo>
                    <a:pt x="3200" y="57600"/>
                    <a:pt x="8800" y="64000"/>
                    <a:pt x="14400" y="69600"/>
                  </a:cubicBezTo>
                  <a:cubicBezTo>
                    <a:pt x="18400" y="73600"/>
                    <a:pt x="21600" y="77600"/>
                    <a:pt x="22400" y="81600"/>
                  </a:cubicBezTo>
                  <a:cubicBezTo>
                    <a:pt x="22400" y="81600"/>
                    <a:pt x="22400" y="81600"/>
                    <a:pt x="224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1600" y="81600"/>
                    <a:pt x="21600" y="81600"/>
                    <a:pt x="21600" y="81600"/>
                  </a:cubicBezTo>
                  <a:cubicBezTo>
                    <a:pt x="22400" y="82400"/>
                    <a:pt x="23200" y="82400"/>
                    <a:pt x="240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4800" y="83200"/>
                    <a:pt x="24800" y="83200"/>
                    <a:pt x="24800" y="83200"/>
                  </a:cubicBezTo>
                  <a:cubicBezTo>
                    <a:pt x="25600" y="86400"/>
                    <a:pt x="25600" y="89600"/>
                    <a:pt x="25600" y="92800"/>
                  </a:cubicBezTo>
                  <a:cubicBezTo>
                    <a:pt x="25600" y="99200"/>
                    <a:pt x="24000" y="104800"/>
                    <a:pt x="22400" y="110400"/>
                  </a:cubicBezTo>
                  <a:cubicBezTo>
                    <a:pt x="21600" y="112000"/>
                    <a:pt x="20800" y="112800"/>
                    <a:pt x="20800" y="114400"/>
                  </a:cubicBezTo>
                  <a:cubicBezTo>
                    <a:pt x="28000" y="101600"/>
                    <a:pt x="29600" y="88000"/>
                    <a:pt x="24800" y="74400"/>
                  </a:cubicBezTo>
                  <a:cubicBezTo>
                    <a:pt x="22400" y="70400"/>
                    <a:pt x="20000" y="66400"/>
                    <a:pt x="16800" y="62400"/>
                  </a:cubicBezTo>
                  <a:cubicBezTo>
                    <a:pt x="13600" y="58400"/>
                    <a:pt x="11200" y="55200"/>
                    <a:pt x="9600" y="51200"/>
                  </a:cubicBezTo>
                  <a:cubicBezTo>
                    <a:pt x="9600" y="50400"/>
                    <a:pt x="9600" y="49600"/>
                    <a:pt x="8800" y="48800"/>
                  </a:cubicBezTo>
                  <a:cubicBezTo>
                    <a:pt x="10400" y="56800"/>
                    <a:pt x="13600" y="63200"/>
                    <a:pt x="18400" y="67200"/>
                  </a:cubicBezTo>
                  <a:cubicBezTo>
                    <a:pt x="20800" y="68800"/>
                    <a:pt x="20800" y="68800"/>
                    <a:pt x="20800" y="68800"/>
                  </a:cubicBezTo>
                  <a:cubicBezTo>
                    <a:pt x="18400" y="68000"/>
                    <a:pt x="18400" y="68000"/>
                    <a:pt x="18400" y="68000"/>
                  </a:cubicBezTo>
                  <a:cubicBezTo>
                    <a:pt x="8000" y="65600"/>
                    <a:pt x="3200" y="51200"/>
                    <a:pt x="3200" y="39200"/>
                  </a:cubicBezTo>
                  <a:cubicBezTo>
                    <a:pt x="3200" y="27200"/>
                    <a:pt x="7200" y="16800"/>
                    <a:pt x="14400" y="12800"/>
                  </a:cubicBezTo>
                  <a:cubicBezTo>
                    <a:pt x="15200" y="13600"/>
                    <a:pt x="15200" y="13600"/>
                    <a:pt x="15200" y="13600"/>
                  </a:cubicBezTo>
                  <a:cubicBezTo>
                    <a:pt x="12000" y="16800"/>
                    <a:pt x="9600" y="22400"/>
                    <a:pt x="8000" y="29600"/>
                  </a:cubicBezTo>
                  <a:cubicBezTo>
                    <a:pt x="10400" y="17600"/>
                    <a:pt x="18400" y="11200"/>
                    <a:pt x="304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1200" y="10400"/>
                    <a:pt x="31200" y="10400"/>
                    <a:pt x="31200" y="10400"/>
                  </a:cubicBezTo>
                  <a:cubicBezTo>
                    <a:pt x="32000" y="12000"/>
                    <a:pt x="32000" y="14400"/>
                    <a:pt x="32000" y="16000"/>
                  </a:cubicBezTo>
                  <a:cubicBezTo>
                    <a:pt x="32800" y="18400"/>
                    <a:pt x="32800" y="20800"/>
                    <a:pt x="33600" y="23200"/>
                  </a:cubicBezTo>
                  <a:cubicBezTo>
                    <a:pt x="33600" y="23200"/>
                    <a:pt x="33600" y="23200"/>
                    <a:pt x="33600" y="23200"/>
                  </a:cubicBezTo>
                  <a:cubicBezTo>
                    <a:pt x="34400" y="22400"/>
                    <a:pt x="35200" y="21600"/>
                    <a:pt x="35200" y="21600"/>
                  </a:cubicBezTo>
                  <a:cubicBezTo>
                    <a:pt x="36800" y="21600"/>
                    <a:pt x="37600" y="22400"/>
                    <a:pt x="38400" y="23200"/>
                  </a:cubicBezTo>
                  <a:cubicBezTo>
                    <a:pt x="40000" y="24800"/>
                    <a:pt x="41600" y="25600"/>
                    <a:pt x="43200" y="24800"/>
                  </a:cubicBezTo>
                  <a:cubicBezTo>
                    <a:pt x="44000" y="24800"/>
                    <a:pt x="44000" y="24800"/>
                    <a:pt x="44000" y="24800"/>
                  </a:cubicBezTo>
                  <a:cubicBezTo>
                    <a:pt x="44000" y="25600"/>
                    <a:pt x="44000" y="25600"/>
                    <a:pt x="44000" y="25600"/>
                  </a:cubicBezTo>
                  <a:cubicBezTo>
                    <a:pt x="43200" y="28000"/>
                    <a:pt x="42400" y="28800"/>
                    <a:pt x="41600" y="29600"/>
                  </a:cubicBezTo>
                  <a:cubicBezTo>
                    <a:pt x="38400" y="30400"/>
                    <a:pt x="34400" y="25600"/>
                    <a:pt x="33600" y="24000"/>
                  </a:cubicBezTo>
                  <a:cubicBezTo>
                    <a:pt x="33600" y="24000"/>
                    <a:pt x="33600" y="24000"/>
                    <a:pt x="33600" y="24000"/>
                  </a:cubicBezTo>
                  <a:cubicBezTo>
                    <a:pt x="34400" y="26400"/>
                    <a:pt x="35200" y="28000"/>
                    <a:pt x="36800" y="29600"/>
                  </a:cubicBezTo>
                  <a:cubicBezTo>
                    <a:pt x="41600" y="30400"/>
                    <a:pt x="44800" y="29600"/>
                    <a:pt x="47200" y="28000"/>
                  </a:cubicBezTo>
                  <a:cubicBezTo>
                    <a:pt x="48000" y="25600"/>
                    <a:pt x="48000" y="24000"/>
                    <a:pt x="48000" y="21600"/>
                  </a:cubicBezTo>
                  <a:cubicBezTo>
                    <a:pt x="48000" y="18400"/>
                    <a:pt x="47200" y="16000"/>
                    <a:pt x="45600" y="14400"/>
                  </a:cubicBezTo>
                  <a:cubicBezTo>
                    <a:pt x="44800" y="14400"/>
                    <a:pt x="44000" y="14400"/>
                    <a:pt x="42400" y="14400"/>
                  </a:cubicBezTo>
                  <a:cubicBezTo>
                    <a:pt x="44800" y="15200"/>
                    <a:pt x="46400" y="17600"/>
                    <a:pt x="46400" y="20000"/>
                  </a:cubicBezTo>
                  <a:cubicBezTo>
                    <a:pt x="46400" y="20800"/>
                    <a:pt x="46400" y="20800"/>
                    <a:pt x="45600" y="21600"/>
                  </a:cubicBezTo>
                  <a:cubicBezTo>
                    <a:pt x="45600" y="21600"/>
                    <a:pt x="45600" y="21600"/>
                    <a:pt x="45600" y="21600"/>
                  </a:cubicBezTo>
                  <a:cubicBezTo>
                    <a:pt x="44800" y="21600"/>
                    <a:pt x="44800" y="21600"/>
                    <a:pt x="44800" y="21600"/>
                  </a:cubicBezTo>
                  <a:cubicBezTo>
                    <a:pt x="42400" y="19200"/>
                    <a:pt x="41600" y="16800"/>
                    <a:pt x="40800" y="15200"/>
                  </a:cubicBezTo>
                  <a:cubicBezTo>
                    <a:pt x="39200" y="14400"/>
                    <a:pt x="39200" y="14400"/>
                    <a:pt x="39200" y="14400"/>
                  </a:cubicBezTo>
                  <a:cubicBezTo>
                    <a:pt x="40000" y="14400"/>
                    <a:pt x="40000" y="14400"/>
                    <a:pt x="40000" y="14400"/>
                  </a:cubicBezTo>
                  <a:cubicBezTo>
                    <a:pt x="40000" y="13600"/>
                    <a:pt x="40000" y="13600"/>
                    <a:pt x="40000" y="13600"/>
                  </a:cubicBezTo>
                  <a:cubicBezTo>
                    <a:pt x="39200" y="12000"/>
                    <a:pt x="39200" y="9600"/>
                    <a:pt x="36800" y="8000"/>
                  </a:cubicBezTo>
                  <a:lnTo>
                    <a:pt x="36000" y="7200"/>
                  </a:lnTo>
                  <a:close/>
                  <a:moveTo>
                    <a:pt x="45600" y="20000"/>
                  </a:moveTo>
                  <a:cubicBezTo>
                    <a:pt x="45600" y="19200"/>
                    <a:pt x="44000" y="16800"/>
                    <a:pt x="42400" y="15200"/>
                  </a:cubicBezTo>
                  <a:cubicBezTo>
                    <a:pt x="42400" y="16800"/>
                    <a:pt x="43200" y="18400"/>
                    <a:pt x="45600" y="20000"/>
                  </a:cubicBezTo>
                  <a:close/>
                  <a:moveTo>
                    <a:pt x="35200" y="23200"/>
                  </a:moveTo>
                  <a:cubicBezTo>
                    <a:pt x="36000" y="25600"/>
                    <a:pt x="39200" y="28800"/>
                    <a:pt x="40800" y="28000"/>
                  </a:cubicBezTo>
                  <a:cubicBezTo>
                    <a:pt x="41600" y="28000"/>
                    <a:pt x="42400" y="27200"/>
                    <a:pt x="42400" y="26400"/>
                  </a:cubicBezTo>
                  <a:cubicBezTo>
                    <a:pt x="40800" y="26400"/>
                    <a:pt x="39200" y="25600"/>
                    <a:pt x="37600" y="24000"/>
                  </a:cubicBezTo>
                  <a:cubicBezTo>
                    <a:pt x="36800" y="24000"/>
                    <a:pt x="36000" y="23200"/>
                    <a:pt x="36000" y="23200"/>
                  </a:cubicBezTo>
                  <a:cubicBezTo>
                    <a:pt x="35200" y="23200"/>
                    <a:pt x="35200" y="23200"/>
                    <a:pt x="35200" y="23200"/>
                  </a:cubicBezTo>
                  <a:close/>
                  <a:moveTo>
                    <a:pt x="4000" y="39200"/>
                  </a:moveTo>
                  <a:cubicBezTo>
                    <a:pt x="4000" y="49600"/>
                    <a:pt x="8000" y="61600"/>
                    <a:pt x="15200" y="65600"/>
                  </a:cubicBezTo>
                  <a:cubicBezTo>
                    <a:pt x="9600" y="59200"/>
                    <a:pt x="6400" y="46400"/>
                    <a:pt x="6400" y="36800"/>
                  </a:cubicBezTo>
                  <a:cubicBezTo>
                    <a:pt x="6400" y="28800"/>
                    <a:pt x="8000" y="22400"/>
                    <a:pt x="10400" y="17600"/>
                  </a:cubicBezTo>
                  <a:cubicBezTo>
                    <a:pt x="6400" y="23200"/>
                    <a:pt x="4000" y="30400"/>
                    <a:pt x="4000" y="39200"/>
                  </a:cubicBezTo>
                  <a:close/>
                  <a:moveTo>
                    <a:pt x="116800" y="14400"/>
                  </a:moveTo>
                  <a:cubicBezTo>
                    <a:pt x="116800" y="14400"/>
                    <a:pt x="116800" y="14400"/>
                    <a:pt x="116800" y="14400"/>
                  </a:cubicBezTo>
                  <a:cubicBezTo>
                    <a:pt x="116800" y="16800"/>
                    <a:pt x="111200" y="24800"/>
                    <a:pt x="107200" y="26400"/>
                  </a:cubicBezTo>
                  <a:cubicBezTo>
                    <a:pt x="107200" y="26400"/>
                    <a:pt x="107200" y="26400"/>
                    <a:pt x="107200" y="26400"/>
                  </a:cubicBezTo>
                  <a:cubicBezTo>
                    <a:pt x="82400" y="28000"/>
                    <a:pt x="68000" y="19200"/>
                    <a:pt x="52800" y="8000"/>
                  </a:cubicBezTo>
                  <a:cubicBezTo>
                    <a:pt x="50400" y="6400"/>
                    <a:pt x="50400" y="6400"/>
                    <a:pt x="50400" y="6400"/>
                  </a:cubicBezTo>
                  <a:cubicBezTo>
                    <a:pt x="53600" y="7200"/>
                    <a:pt x="53600" y="7200"/>
                    <a:pt x="53600" y="7200"/>
                  </a:cubicBezTo>
                  <a:cubicBezTo>
                    <a:pt x="58400" y="8000"/>
                    <a:pt x="64000" y="10400"/>
                    <a:pt x="70400" y="13600"/>
                  </a:cubicBezTo>
                  <a:cubicBezTo>
                    <a:pt x="86400" y="20800"/>
                    <a:pt x="104800" y="28800"/>
                    <a:pt x="1152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000" y="12800"/>
                    <a:pt x="116000" y="12800"/>
                    <a:pt x="116000" y="12800"/>
                  </a:cubicBezTo>
                  <a:cubicBezTo>
                    <a:pt x="116800" y="12800"/>
                    <a:pt x="116800" y="12800"/>
                    <a:pt x="116800" y="14400"/>
                  </a:cubicBezTo>
                  <a:close/>
                  <a:moveTo>
                    <a:pt x="106400" y="24800"/>
                  </a:moveTo>
                  <a:cubicBezTo>
                    <a:pt x="110400" y="23200"/>
                    <a:pt x="115200" y="16800"/>
                    <a:pt x="116000" y="14400"/>
                  </a:cubicBezTo>
                  <a:cubicBezTo>
                    <a:pt x="104800" y="29600"/>
                    <a:pt x="86400" y="21600"/>
                    <a:pt x="69600" y="14400"/>
                  </a:cubicBezTo>
                  <a:cubicBezTo>
                    <a:pt x="64800" y="12000"/>
                    <a:pt x="60800" y="10400"/>
                    <a:pt x="56800" y="8800"/>
                  </a:cubicBezTo>
                  <a:cubicBezTo>
                    <a:pt x="70400" y="18400"/>
                    <a:pt x="84000" y="26400"/>
                    <a:pt x="106400" y="24800"/>
                  </a:cubicBezTo>
                  <a:close/>
                  <a:moveTo>
                    <a:pt x="44000" y="24000"/>
                  </a:moveTo>
                  <a:cubicBezTo>
                    <a:pt x="43200" y="24000"/>
                    <a:pt x="43200" y="24000"/>
                    <a:pt x="43200" y="24000"/>
                  </a:cubicBezTo>
                  <a:cubicBezTo>
                    <a:pt x="37600" y="23200"/>
                    <a:pt x="33600" y="20000"/>
                    <a:pt x="33600" y="13600"/>
                  </a:cubicBezTo>
                  <a:cubicBezTo>
                    <a:pt x="33600" y="12800"/>
                    <a:pt x="33600" y="12800"/>
                    <a:pt x="33600" y="12800"/>
                  </a:cubicBezTo>
                  <a:cubicBezTo>
                    <a:pt x="34400" y="12800"/>
                    <a:pt x="34400" y="12800"/>
                    <a:pt x="34400" y="12800"/>
                  </a:cubicBezTo>
                  <a:cubicBezTo>
                    <a:pt x="40000" y="13600"/>
                    <a:pt x="42400" y="18400"/>
                    <a:pt x="44000" y="23200"/>
                  </a:cubicBezTo>
                  <a:lnTo>
                    <a:pt x="44000" y="24000"/>
                  </a:lnTo>
                  <a:close/>
                  <a:moveTo>
                    <a:pt x="34400" y="13600"/>
                  </a:moveTo>
                  <a:cubicBezTo>
                    <a:pt x="35200" y="19200"/>
                    <a:pt x="37600" y="21600"/>
                    <a:pt x="42400" y="22400"/>
                  </a:cubicBezTo>
                  <a:cubicBezTo>
                    <a:pt x="40800" y="18400"/>
                    <a:pt x="39200" y="15200"/>
                    <a:pt x="34400" y="1360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4162425" y="3344862"/>
              <a:ext cx="334963" cy="328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127" y="13972"/>
                  </a:moveTo>
                  <a:cubicBezTo>
                    <a:pt x="51543" y="13972"/>
                    <a:pt x="53959" y="7397"/>
                    <a:pt x="56375" y="10684"/>
                  </a:cubicBezTo>
                  <a:cubicBezTo>
                    <a:pt x="54765" y="12328"/>
                    <a:pt x="52348" y="13972"/>
                    <a:pt x="53959" y="18082"/>
                  </a:cubicBezTo>
                  <a:cubicBezTo>
                    <a:pt x="62818" y="18082"/>
                    <a:pt x="57986" y="9041"/>
                    <a:pt x="57181" y="6575"/>
                  </a:cubicBezTo>
                  <a:cubicBezTo>
                    <a:pt x="60402" y="3287"/>
                    <a:pt x="65234" y="12328"/>
                    <a:pt x="62013" y="16438"/>
                  </a:cubicBezTo>
                  <a:cubicBezTo>
                    <a:pt x="82953" y="0"/>
                    <a:pt x="115973" y="5753"/>
                    <a:pt x="117583" y="32054"/>
                  </a:cubicBezTo>
                  <a:cubicBezTo>
                    <a:pt x="119194" y="51780"/>
                    <a:pt x="99060" y="64931"/>
                    <a:pt x="100671" y="84657"/>
                  </a:cubicBezTo>
                  <a:cubicBezTo>
                    <a:pt x="104697" y="86301"/>
                    <a:pt x="111140" y="77260"/>
                    <a:pt x="117583" y="81369"/>
                  </a:cubicBezTo>
                  <a:cubicBezTo>
                    <a:pt x="120000" y="85479"/>
                    <a:pt x="118389" y="93698"/>
                    <a:pt x="119194" y="98630"/>
                  </a:cubicBezTo>
                  <a:cubicBezTo>
                    <a:pt x="114362" y="102739"/>
                    <a:pt x="108724" y="100273"/>
                    <a:pt x="103892" y="97808"/>
                  </a:cubicBezTo>
                  <a:cubicBezTo>
                    <a:pt x="103892" y="107671"/>
                    <a:pt x="103892" y="117534"/>
                    <a:pt x="113557" y="117534"/>
                  </a:cubicBezTo>
                  <a:cubicBezTo>
                    <a:pt x="96644" y="119999"/>
                    <a:pt x="100671" y="102739"/>
                    <a:pt x="99865" y="88767"/>
                  </a:cubicBezTo>
                  <a:cubicBezTo>
                    <a:pt x="99060" y="78082"/>
                    <a:pt x="95033" y="72328"/>
                    <a:pt x="97449" y="62465"/>
                  </a:cubicBezTo>
                  <a:cubicBezTo>
                    <a:pt x="100671" y="46849"/>
                    <a:pt x="120000" y="32876"/>
                    <a:pt x="106308" y="14794"/>
                  </a:cubicBezTo>
                  <a:cubicBezTo>
                    <a:pt x="81342" y="4109"/>
                    <a:pt x="61208" y="27123"/>
                    <a:pt x="37046" y="25479"/>
                  </a:cubicBezTo>
                  <a:cubicBezTo>
                    <a:pt x="24966" y="24657"/>
                    <a:pt x="12885" y="13150"/>
                    <a:pt x="0" y="22191"/>
                  </a:cubicBezTo>
                  <a:cubicBezTo>
                    <a:pt x="11275" y="9863"/>
                    <a:pt x="29798" y="18904"/>
                    <a:pt x="48322" y="19726"/>
                  </a:cubicBezTo>
                  <a:cubicBezTo>
                    <a:pt x="49932" y="18082"/>
                    <a:pt x="46711" y="12328"/>
                    <a:pt x="46711" y="9041"/>
                  </a:cubicBezTo>
                  <a:cubicBezTo>
                    <a:pt x="49127" y="8219"/>
                    <a:pt x="51543" y="3287"/>
                    <a:pt x="54765" y="6575"/>
                  </a:cubicBezTo>
                  <a:cubicBezTo>
                    <a:pt x="53959" y="7397"/>
                    <a:pt x="47516" y="7397"/>
                    <a:pt x="49127" y="13972"/>
                  </a:cubicBezTo>
                  <a:close/>
                  <a:moveTo>
                    <a:pt x="46711" y="22191"/>
                  </a:moveTo>
                  <a:cubicBezTo>
                    <a:pt x="39463" y="20547"/>
                    <a:pt x="33020" y="18082"/>
                    <a:pt x="24966" y="20547"/>
                  </a:cubicBezTo>
                  <a:cubicBezTo>
                    <a:pt x="33020" y="21369"/>
                    <a:pt x="39463" y="26301"/>
                    <a:pt x="46711" y="22191"/>
                  </a:cubicBezTo>
                  <a:close/>
                  <a:moveTo>
                    <a:pt x="81342" y="9041"/>
                  </a:moveTo>
                  <a:cubicBezTo>
                    <a:pt x="78926" y="11506"/>
                    <a:pt x="68456" y="12328"/>
                    <a:pt x="70872" y="16438"/>
                  </a:cubicBezTo>
                  <a:cubicBezTo>
                    <a:pt x="72483" y="12328"/>
                    <a:pt x="83758" y="13150"/>
                    <a:pt x="81342" y="9041"/>
                  </a:cubicBezTo>
                  <a:close/>
                  <a:moveTo>
                    <a:pt x="114362" y="26301"/>
                  </a:moveTo>
                  <a:cubicBezTo>
                    <a:pt x="112751" y="23835"/>
                    <a:pt x="111140" y="24657"/>
                    <a:pt x="113557" y="27945"/>
                  </a:cubicBezTo>
                  <a:cubicBezTo>
                    <a:pt x="111946" y="48493"/>
                    <a:pt x="97449" y="55068"/>
                    <a:pt x="98255" y="78082"/>
                  </a:cubicBezTo>
                  <a:cubicBezTo>
                    <a:pt x="102281" y="59999"/>
                    <a:pt x="117583" y="48493"/>
                    <a:pt x="114362" y="26301"/>
                  </a:cubicBezTo>
                  <a:close/>
                  <a:moveTo>
                    <a:pt x="116778" y="97808"/>
                  </a:moveTo>
                  <a:cubicBezTo>
                    <a:pt x="116778" y="92876"/>
                    <a:pt x="116778" y="89589"/>
                    <a:pt x="114362" y="87123"/>
                  </a:cubicBezTo>
                  <a:cubicBezTo>
                    <a:pt x="111946" y="87123"/>
                    <a:pt x="108724" y="87123"/>
                    <a:pt x="106308" y="87123"/>
                  </a:cubicBezTo>
                  <a:cubicBezTo>
                    <a:pt x="101476" y="92876"/>
                    <a:pt x="107919" y="99452"/>
                    <a:pt x="116778" y="97808"/>
                  </a:cubicBezTo>
                  <a:close/>
                  <a:moveTo>
                    <a:pt x="117583" y="84657"/>
                  </a:moveTo>
                  <a:cubicBezTo>
                    <a:pt x="114362" y="82191"/>
                    <a:pt x="110335" y="82191"/>
                    <a:pt x="107919" y="84657"/>
                  </a:cubicBezTo>
                  <a:cubicBezTo>
                    <a:pt x="111946" y="83013"/>
                    <a:pt x="115973" y="87945"/>
                    <a:pt x="117583" y="84657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162425" y="3359150"/>
              <a:ext cx="334963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348" y="0"/>
                  </a:moveTo>
                  <a:cubicBezTo>
                    <a:pt x="53154" y="0"/>
                    <a:pt x="54765" y="869"/>
                    <a:pt x="55570" y="1739"/>
                  </a:cubicBezTo>
                  <a:cubicBezTo>
                    <a:pt x="55570" y="1739"/>
                    <a:pt x="55570" y="1739"/>
                    <a:pt x="55570" y="1739"/>
                  </a:cubicBezTo>
                  <a:cubicBezTo>
                    <a:pt x="55570" y="2608"/>
                    <a:pt x="55570" y="2608"/>
                    <a:pt x="55570" y="2608"/>
                  </a:cubicBezTo>
                  <a:cubicBezTo>
                    <a:pt x="54765" y="2608"/>
                    <a:pt x="54765" y="2608"/>
                    <a:pt x="53959" y="3478"/>
                  </a:cubicBezTo>
                  <a:cubicBezTo>
                    <a:pt x="52348" y="3478"/>
                    <a:pt x="50738" y="3478"/>
                    <a:pt x="49932" y="5217"/>
                  </a:cubicBezTo>
                  <a:cubicBezTo>
                    <a:pt x="49932" y="6086"/>
                    <a:pt x="49127" y="6956"/>
                    <a:pt x="49932" y="8695"/>
                  </a:cubicBezTo>
                  <a:cubicBezTo>
                    <a:pt x="50738" y="7826"/>
                    <a:pt x="50738" y="6956"/>
                    <a:pt x="51543" y="6086"/>
                  </a:cubicBezTo>
                  <a:cubicBezTo>
                    <a:pt x="53154" y="5217"/>
                    <a:pt x="53959" y="4347"/>
                    <a:pt x="54765" y="4347"/>
                  </a:cubicBezTo>
                  <a:cubicBezTo>
                    <a:pt x="55570" y="4347"/>
                    <a:pt x="56375" y="4347"/>
                    <a:pt x="56375" y="5217"/>
                  </a:cubicBezTo>
                  <a:cubicBezTo>
                    <a:pt x="57181" y="5217"/>
                    <a:pt x="57181" y="5217"/>
                    <a:pt x="57181" y="5217"/>
                  </a:cubicBezTo>
                  <a:cubicBezTo>
                    <a:pt x="56375" y="6086"/>
                    <a:pt x="56375" y="6086"/>
                    <a:pt x="56375" y="6086"/>
                  </a:cubicBezTo>
                  <a:cubicBezTo>
                    <a:pt x="56375" y="6956"/>
                    <a:pt x="55570" y="6956"/>
                    <a:pt x="55570" y="7826"/>
                  </a:cubicBezTo>
                  <a:cubicBezTo>
                    <a:pt x="54765" y="9565"/>
                    <a:pt x="53959" y="10434"/>
                    <a:pt x="53959" y="13913"/>
                  </a:cubicBezTo>
                  <a:cubicBezTo>
                    <a:pt x="56375" y="13913"/>
                    <a:pt x="57181" y="13043"/>
                    <a:pt x="57986" y="12173"/>
                  </a:cubicBezTo>
                  <a:cubicBezTo>
                    <a:pt x="59597" y="9565"/>
                    <a:pt x="57181" y="4347"/>
                    <a:pt x="56375" y="2608"/>
                  </a:cubicBezTo>
                  <a:cubicBezTo>
                    <a:pt x="56375" y="1739"/>
                    <a:pt x="56375" y="1739"/>
                    <a:pt x="56375" y="1739"/>
                  </a:cubicBezTo>
                  <a:cubicBezTo>
                    <a:pt x="57181" y="1739"/>
                    <a:pt x="57181" y="1739"/>
                    <a:pt x="57181" y="1739"/>
                  </a:cubicBezTo>
                  <a:cubicBezTo>
                    <a:pt x="57181" y="869"/>
                    <a:pt x="57986" y="869"/>
                    <a:pt x="58791" y="869"/>
                  </a:cubicBezTo>
                  <a:cubicBezTo>
                    <a:pt x="58791" y="869"/>
                    <a:pt x="58791" y="869"/>
                    <a:pt x="58791" y="869"/>
                  </a:cubicBezTo>
                  <a:cubicBezTo>
                    <a:pt x="60402" y="869"/>
                    <a:pt x="62013" y="2608"/>
                    <a:pt x="62818" y="4347"/>
                  </a:cubicBezTo>
                  <a:cubicBezTo>
                    <a:pt x="63624" y="6086"/>
                    <a:pt x="63624" y="7826"/>
                    <a:pt x="63624" y="9565"/>
                  </a:cubicBezTo>
                  <a:cubicBezTo>
                    <a:pt x="70872" y="4347"/>
                    <a:pt x="79731" y="1739"/>
                    <a:pt x="88590" y="1739"/>
                  </a:cubicBezTo>
                  <a:cubicBezTo>
                    <a:pt x="105503" y="1739"/>
                    <a:pt x="116778" y="12173"/>
                    <a:pt x="118389" y="28695"/>
                  </a:cubicBezTo>
                  <a:cubicBezTo>
                    <a:pt x="119194" y="39130"/>
                    <a:pt x="114362" y="47826"/>
                    <a:pt x="110335" y="56521"/>
                  </a:cubicBezTo>
                  <a:cubicBezTo>
                    <a:pt x="105503" y="65217"/>
                    <a:pt x="100671" y="73913"/>
                    <a:pt x="101476" y="84347"/>
                  </a:cubicBezTo>
                  <a:cubicBezTo>
                    <a:pt x="102281" y="84347"/>
                    <a:pt x="104697" y="83478"/>
                    <a:pt x="106308" y="82608"/>
                  </a:cubicBezTo>
                  <a:cubicBezTo>
                    <a:pt x="108724" y="80869"/>
                    <a:pt x="111140" y="79130"/>
                    <a:pt x="114362" y="79130"/>
                  </a:cubicBezTo>
                  <a:cubicBezTo>
                    <a:pt x="115973" y="79130"/>
                    <a:pt x="116778" y="80000"/>
                    <a:pt x="118389" y="80869"/>
                  </a:cubicBezTo>
                  <a:cubicBezTo>
                    <a:pt x="118389" y="80869"/>
                    <a:pt x="118389" y="80869"/>
                    <a:pt x="118389" y="80869"/>
                  </a:cubicBezTo>
                  <a:cubicBezTo>
                    <a:pt x="120000" y="83478"/>
                    <a:pt x="120000" y="87826"/>
                    <a:pt x="120000" y="92173"/>
                  </a:cubicBezTo>
                  <a:cubicBezTo>
                    <a:pt x="119194" y="94782"/>
                    <a:pt x="119194" y="97391"/>
                    <a:pt x="120000" y="99130"/>
                  </a:cubicBezTo>
                  <a:cubicBezTo>
                    <a:pt x="120000" y="100000"/>
                    <a:pt x="120000" y="100000"/>
                    <a:pt x="120000" y="100000"/>
                  </a:cubicBezTo>
                  <a:cubicBezTo>
                    <a:pt x="119194" y="100000"/>
                    <a:pt x="119194" y="100000"/>
                    <a:pt x="119194" y="100000"/>
                  </a:cubicBezTo>
                  <a:cubicBezTo>
                    <a:pt x="117583" y="101739"/>
                    <a:pt x="115167" y="102608"/>
                    <a:pt x="113557" y="102608"/>
                  </a:cubicBezTo>
                  <a:cubicBezTo>
                    <a:pt x="110335" y="102608"/>
                    <a:pt x="107919" y="100869"/>
                    <a:pt x="104697" y="99130"/>
                  </a:cubicBezTo>
                  <a:cubicBezTo>
                    <a:pt x="104697" y="100000"/>
                    <a:pt x="104697" y="100000"/>
                    <a:pt x="104697" y="100000"/>
                  </a:cubicBezTo>
                  <a:cubicBezTo>
                    <a:pt x="104697" y="109565"/>
                    <a:pt x="104697" y="118260"/>
                    <a:pt x="113557" y="118260"/>
                  </a:cubicBezTo>
                  <a:cubicBezTo>
                    <a:pt x="113557" y="120000"/>
                    <a:pt x="113557" y="120000"/>
                    <a:pt x="113557" y="120000"/>
                  </a:cubicBezTo>
                  <a:cubicBezTo>
                    <a:pt x="111946" y="120000"/>
                    <a:pt x="111140" y="120000"/>
                    <a:pt x="110335" y="120000"/>
                  </a:cubicBezTo>
                  <a:cubicBezTo>
                    <a:pt x="99060" y="120000"/>
                    <a:pt x="99060" y="108695"/>
                    <a:pt x="99060" y="97391"/>
                  </a:cubicBezTo>
                  <a:cubicBezTo>
                    <a:pt x="99060" y="93913"/>
                    <a:pt x="99060" y="91304"/>
                    <a:pt x="99060" y="88695"/>
                  </a:cubicBezTo>
                  <a:cubicBezTo>
                    <a:pt x="99060" y="86086"/>
                    <a:pt x="98255" y="83478"/>
                    <a:pt x="98255" y="81739"/>
                  </a:cubicBezTo>
                  <a:cubicBezTo>
                    <a:pt x="98255" y="81739"/>
                    <a:pt x="98255" y="81739"/>
                    <a:pt x="98255" y="81739"/>
                  </a:cubicBezTo>
                  <a:cubicBezTo>
                    <a:pt x="98255" y="80869"/>
                    <a:pt x="98255" y="80869"/>
                    <a:pt x="98255" y="80869"/>
                  </a:cubicBezTo>
                  <a:cubicBezTo>
                    <a:pt x="97449" y="80000"/>
                    <a:pt x="97449" y="79130"/>
                    <a:pt x="97449" y="78260"/>
                  </a:cubicBezTo>
                  <a:cubicBezTo>
                    <a:pt x="96644" y="73043"/>
                    <a:pt x="95033" y="67826"/>
                    <a:pt x="96644" y="60869"/>
                  </a:cubicBezTo>
                  <a:cubicBezTo>
                    <a:pt x="98255" y="55652"/>
                    <a:pt x="100671" y="49565"/>
                    <a:pt x="103892" y="44347"/>
                  </a:cubicBezTo>
                  <a:cubicBezTo>
                    <a:pt x="109530" y="33913"/>
                    <a:pt x="115167" y="23478"/>
                    <a:pt x="106308" y="11304"/>
                  </a:cubicBezTo>
                  <a:cubicBezTo>
                    <a:pt x="101476" y="9565"/>
                    <a:pt x="97449" y="8695"/>
                    <a:pt x="92617" y="8695"/>
                  </a:cubicBezTo>
                  <a:cubicBezTo>
                    <a:pt x="83758" y="8695"/>
                    <a:pt x="74899" y="12173"/>
                    <a:pt x="66845" y="15652"/>
                  </a:cubicBezTo>
                  <a:cubicBezTo>
                    <a:pt x="57986" y="19130"/>
                    <a:pt x="49127" y="22608"/>
                    <a:pt x="39463" y="22608"/>
                  </a:cubicBezTo>
                  <a:cubicBezTo>
                    <a:pt x="38657" y="22608"/>
                    <a:pt x="37852" y="22608"/>
                    <a:pt x="36241" y="22608"/>
                  </a:cubicBezTo>
                  <a:cubicBezTo>
                    <a:pt x="32214" y="21739"/>
                    <a:pt x="28187" y="20000"/>
                    <a:pt x="24161" y="19130"/>
                  </a:cubicBezTo>
                  <a:cubicBezTo>
                    <a:pt x="20134" y="16521"/>
                    <a:pt x="15302" y="14782"/>
                    <a:pt x="10469" y="14782"/>
                  </a:cubicBezTo>
                  <a:cubicBezTo>
                    <a:pt x="7248" y="14782"/>
                    <a:pt x="3221" y="16521"/>
                    <a:pt x="805" y="18260"/>
                  </a:cubicBezTo>
                  <a:cubicBezTo>
                    <a:pt x="0" y="17391"/>
                    <a:pt x="0" y="17391"/>
                    <a:pt x="0" y="17391"/>
                  </a:cubicBezTo>
                  <a:cubicBezTo>
                    <a:pt x="4026" y="13043"/>
                    <a:pt x="8859" y="11304"/>
                    <a:pt x="16107" y="11304"/>
                  </a:cubicBezTo>
                  <a:cubicBezTo>
                    <a:pt x="16107" y="11304"/>
                    <a:pt x="16107" y="11304"/>
                    <a:pt x="16107" y="11304"/>
                  </a:cubicBezTo>
                  <a:cubicBezTo>
                    <a:pt x="20939" y="11304"/>
                    <a:pt x="26577" y="12173"/>
                    <a:pt x="31409" y="13043"/>
                  </a:cubicBezTo>
                  <a:cubicBezTo>
                    <a:pt x="37046" y="13913"/>
                    <a:pt x="42684" y="14782"/>
                    <a:pt x="47516" y="14782"/>
                  </a:cubicBezTo>
                  <a:cubicBezTo>
                    <a:pt x="49127" y="13913"/>
                    <a:pt x="48322" y="11304"/>
                    <a:pt x="47516" y="8695"/>
                  </a:cubicBezTo>
                  <a:cubicBezTo>
                    <a:pt x="46711" y="6956"/>
                    <a:pt x="46711" y="6086"/>
                    <a:pt x="46711" y="4347"/>
                  </a:cubicBezTo>
                  <a:cubicBezTo>
                    <a:pt x="46711" y="4347"/>
                    <a:pt x="46711" y="4347"/>
                    <a:pt x="46711" y="4347"/>
                  </a:cubicBezTo>
                  <a:cubicBezTo>
                    <a:pt x="46711" y="3478"/>
                    <a:pt x="46711" y="3478"/>
                    <a:pt x="46711" y="3478"/>
                  </a:cubicBezTo>
                  <a:cubicBezTo>
                    <a:pt x="47516" y="3478"/>
                    <a:pt x="47516" y="2608"/>
                    <a:pt x="48322" y="2608"/>
                  </a:cubicBezTo>
                  <a:cubicBezTo>
                    <a:pt x="49932" y="869"/>
                    <a:pt x="50738" y="0"/>
                    <a:pt x="52348" y="0"/>
                  </a:cubicBezTo>
                  <a:close/>
                  <a:moveTo>
                    <a:pt x="53959" y="1739"/>
                  </a:moveTo>
                  <a:cubicBezTo>
                    <a:pt x="52348" y="869"/>
                    <a:pt x="50738" y="1739"/>
                    <a:pt x="49127" y="3478"/>
                  </a:cubicBezTo>
                  <a:cubicBezTo>
                    <a:pt x="48322" y="3478"/>
                    <a:pt x="48322" y="4347"/>
                    <a:pt x="47516" y="4347"/>
                  </a:cubicBezTo>
                  <a:cubicBezTo>
                    <a:pt x="47516" y="6086"/>
                    <a:pt x="48322" y="6956"/>
                    <a:pt x="48322" y="8695"/>
                  </a:cubicBezTo>
                  <a:cubicBezTo>
                    <a:pt x="48322" y="8695"/>
                    <a:pt x="48322" y="8695"/>
                    <a:pt x="48322" y="8695"/>
                  </a:cubicBezTo>
                  <a:cubicBezTo>
                    <a:pt x="48322" y="6956"/>
                    <a:pt x="48322" y="6086"/>
                    <a:pt x="49127" y="4347"/>
                  </a:cubicBezTo>
                  <a:cubicBezTo>
                    <a:pt x="49932" y="2608"/>
                    <a:pt x="52348" y="2608"/>
                    <a:pt x="53154" y="1739"/>
                  </a:cubicBezTo>
                  <a:cubicBezTo>
                    <a:pt x="53154" y="1739"/>
                    <a:pt x="53959" y="1739"/>
                    <a:pt x="53959" y="1739"/>
                  </a:cubicBezTo>
                  <a:close/>
                  <a:moveTo>
                    <a:pt x="62013" y="12173"/>
                  </a:moveTo>
                  <a:cubicBezTo>
                    <a:pt x="61208" y="11304"/>
                    <a:pt x="61208" y="11304"/>
                    <a:pt x="61208" y="11304"/>
                  </a:cubicBezTo>
                  <a:cubicBezTo>
                    <a:pt x="62818" y="9565"/>
                    <a:pt x="62818" y="6956"/>
                    <a:pt x="62013" y="5217"/>
                  </a:cubicBezTo>
                  <a:cubicBezTo>
                    <a:pt x="60402" y="2608"/>
                    <a:pt x="58791" y="869"/>
                    <a:pt x="57986" y="1739"/>
                  </a:cubicBezTo>
                  <a:cubicBezTo>
                    <a:pt x="58791" y="4347"/>
                    <a:pt x="61208" y="9565"/>
                    <a:pt x="58791" y="13043"/>
                  </a:cubicBezTo>
                  <a:cubicBezTo>
                    <a:pt x="57986" y="13913"/>
                    <a:pt x="56375" y="14782"/>
                    <a:pt x="53959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3154" y="14782"/>
                    <a:pt x="53154" y="14782"/>
                    <a:pt x="53154" y="14782"/>
                  </a:cubicBezTo>
                  <a:cubicBezTo>
                    <a:pt x="52348" y="10434"/>
                    <a:pt x="53154" y="8695"/>
                    <a:pt x="54765" y="6956"/>
                  </a:cubicBezTo>
                  <a:cubicBezTo>
                    <a:pt x="54765" y="6956"/>
                    <a:pt x="54765" y="6086"/>
                    <a:pt x="55570" y="6086"/>
                  </a:cubicBezTo>
                  <a:cubicBezTo>
                    <a:pt x="55570" y="5217"/>
                    <a:pt x="54765" y="5217"/>
                    <a:pt x="54765" y="5217"/>
                  </a:cubicBezTo>
                  <a:cubicBezTo>
                    <a:pt x="53959" y="5217"/>
                    <a:pt x="53154" y="6086"/>
                    <a:pt x="52348" y="6956"/>
                  </a:cubicBezTo>
                  <a:cubicBezTo>
                    <a:pt x="51543" y="8695"/>
                    <a:pt x="50738" y="9565"/>
                    <a:pt x="49127" y="10434"/>
                  </a:cubicBezTo>
                  <a:cubicBezTo>
                    <a:pt x="49127" y="10434"/>
                    <a:pt x="49127" y="10434"/>
                    <a:pt x="49127" y="10434"/>
                  </a:cubicBezTo>
                  <a:cubicBezTo>
                    <a:pt x="49127" y="12173"/>
                    <a:pt x="49932" y="14782"/>
                    <a:pt x="48322" y="15652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8322" y="16521"/>
                    <a:pt x="48322" y="16521"/>
                    <a:pt x="48322" y="16521"/>
                  </a:cubicBezTo>
                  <a:cubicBezTo>
                    <a:pt x="42684" y="15652"/>
                    <a:pt x="37046" y="14782"/>
                    <a:pt x="31409" y="13913"/>
                  </a:cubicBezTo>
                  <a:cubicBezTo>
                    <a:pt x="25771" y="13043"/>
                    <a:pt x="20939" y="12173"/>
                    <a:pt x="16107" y="12173"/>
                  </a:cubicBezTo>
                  <a:cubicBezTo>
                    <a:pt x="16107" y="12173"/>
                    <a:pt x="16107" y="12173"/>
                    <a:pt x="16107" y="12173"/>
                  </a:cubicBezTo>
                  <a:cubicBezTo>
                    <a:pt x="12080" y="12173"/>
                    <a:pt x="8859" y="13043"/>
                    <a:pt x="5637" y="14782"/>
                  </a:cubicBezTo>
                  <a:cubicBezTo>
                    <a:pt x="7248" y="13913"/>
                    <a:pt x="8859" y="13913"/>
                    <a:pt x="10469" y="13913"/>
                  </a:cubicBezTo>
                  <a:cubicBezTo>
                    <a:pt x="14496" y="13913"/>
                    <a:pt x="19328" y="15652"/>
                    <a:pt x="23355" y="16521"/>
                  </a:cubicBezTo>
                  <a:cubicBezTo>
                    <a:pt x="24966" y="16521"/>
                    <a:pt x="24966" y="16521"/>
                    <a:pt x="24966" y="16521"/>
                  </a:cubicBezTo>
                  <a:cubicBezTo>
                    <a:pt x="27382" y="15652"/>
                    <a:pt x="29798" y="14782"/>
                    <a:pt x="32214" y="14782"/>
                  </a:cubicBezTo>
                  <a:cubicBezTo>
                    <a:pt x="32214" y="14782"/>
                    <a:pt x="32214" y="14782"/>
                    <a:pt x="32214" y="14782"/>
                  </a:cubicBezTo>
                  <a:cubicBezTo>
                    <a:pt x="36241" y="14782"/>
                    <a:pt x="39463" y="15652"/>
                    <a:pt x="43489" y="16521"/>
                  </a:cubicBezTo>
                  <a:cubicBezTo>
                    <a:pt x="44295" y="16521"/>
                    <a:pt x="45906" y="17391"/>
                    <a:pt x="46711" y="17391"/>
                  </a:cubicBezTo>
                  <a:cubicBezTo>
                    <a:pt x="48322" y="17391"/>
                    <a:pt x="48322" y="17391"/>
                    <a:pt x="48322" y="17391"/>
                  </a:cubicBezTo>
                  <a:cubicBezTo>
                    <a:pt x="47516" y="18260"/>
                    <a:pt x="47516" y="18260"/>
                    <a:pt x="47516" y="18260"/>
                  </a:cubicBezTo>
                  <a:cubicBezTo>
                    <a:pt x="45100" y="20000"/>
                    <a:pt x="42684" y="20869"/>
                    <a:pt x="40268" y="20869"/>
                  </a:cubicBezTo>
                  <a:cubicBezTo>
                    <a:pt x="37852" y="20869"/>
                    <a:pt x="34630" y="20000"/>
                    <a:pt x="32214" y="19130"/>
                  </a:cubicBezTo>
                  <a:cubicBezTo>
                    <a:pt x="29798" y="18260"/>
                    <a:pt x="27382" y="17391"/>
                    <a:pt x="24966" y="17391"/>
                  </a:cubicBezTo>
                  <a:cubicBezTo>
                    <a:pt x="24161" y="17391"/>
                    <a:pt x="24161" y="17391"/>
                    <a:pt x="24161" y="17391"/>
                  </a:cubicBezTo>
                  <a:cubicBezTo>
                    <a:pt x="24161" y="17391"/>
                    <a:pt x="24966" y="17391"/>
                    <a:pt x="24966" y="17391"/>
                  </a:cubicBezTo>
                  <a:cubicBezTo>
                    <a:pt x="28993" y="19130"/>
                    <a:pt x="33020" y="20869"/>
                    <a:pt x="37046" y="20869"/>
                  </a:cubicBezTo>
                  <a:cubicBezTo>
                    <a:pt x="37852" y="20869"/>
                    <a:pt x="38657" y="20869"/>
                    <a:pt x="39463" y="20869"/>
                  </a:cubicBezTo>
                  <a:cubicBezTo>
                    <a:pt x="49127" y="20869"/>
                    <a:pt x="57986" y="17391"/>
                    <a:pt x="66040" y="13913"/>
                  </a:cubicBezTo>
                  <a:cubicBezTo>
                    <a:pt x="67651" y="13913"/>
                    <a:pt x="69261" y="13043"/>
                    <a:pt x="70872" y="12173"/>
                  </a:cubicBezTo>
                  <a:cubicBezTo>
                    <a:pt x="70872" y="12173"/>
                    <a:pt x="70872" y="12173"/>
                    <a:pt x="70872" y="12173"/>
                  </a:cubicBezTo>
                  <a:cubicBezTo>
                    <a:pt x="70067" y="11304"/>
                    <a:pt x="70067" y="10434"/>
                    <a:pt x="70067" y="10434"/>
                  </a:cubicBezTo>
                  <a:cubicBezTo>
                    <a:pt x="70872" y="8695"/>
                    <a:pt x="73288" y="7826"/>
                    <a:pt x="75704" y="6086"/>
                  </a:cubicBezTo>
                  <a:cubicBezTo>
                    <a:pt x="78120" y="6086"/>
                    <a:pt x="79731" y="5217"/>
                    <a:pt x="80536" y="4347"/>
                  </a:cubicBezTo>
                  <a:cubicBezTo>
                    <a:pt x="81342" y="3478"/>
                    <a:pt x="81342" y="3478"/>
                    <a:pt x="81342" y="3478"/>
                  </a:cubicBezTo>
                  <a:cubicBezTo>
                    <a:pt x="74093" y="5217"/>
                    <a:pt x="67651" y="7826"/>
                    <a:pt x="62013" y="12173"/>
                  </a:cubicBezTo>
                  <a:close/>
                  <a:moveTo>
                    <a:pt x="101476" y="85217"/>
                  </a:moveTo>
                  <a:cubicBezTo>
                    <a:pt x="101476" y="85217"/>
                    <a:pt x="100671" y="85217"/>
                    <a:pt x="100671" y="85217"/>
                  </a:cubicBezTo>
                  <a:cubicBezTo>
                    <a:pt x="99865" y="85217"/>
                    <a:pt x="99865" y="85217"/>
                    <a:pt x="99865" y="85217"/>
                  </a:cubicBezTo>
                  <a:cubicBezTo>
                    <a:pt x="99865" y="84347"/>
                    <a:pt x="99865" y="84347"/>
                    <a:pt x="99865" y="84347"/>
                  </a:cubicBezTo>
                  <a:cubicBezTo>
                    <a:pt x="99060" y="73913"/>
                    <a:pt x="103892" y="64347"/>
                    <a:pt x="108724" y="55652"/>
                  </a:cubicBezTo>
                  <a:cubicBezTo>
                    <a:pt x="113557" y="46956"/>
                    <a:pt x="118389" y="39130"/>
                    <a:pt x="117583" y="29565"/>
                  </a:cubicBezTo>
                  <a:cubicBezTo>
                    <a:pt x="115973" y="13043"/>
                    <a:pt x="104697" y="3478"/>
                    <a:pt x="88590" y="3478"/>
                  </a:cubicBezTo>
                  <a:cubicBezTo>
                    <a:pt x="86174" y="3478"/>
                    <a:pt x="83758" y="3478"/>
                    <a:pt x="81342" y="3478"/>
                  </a:cubicBezTo>
                  <a:cubicBezTo>
                    <a:pt x="82147" y="4347"/>
                    <a:pt x="82147" y="4347"/>
                    <a:pt x="82147" y="4347"/>
                  </a:cubicBezTo>
                  <a:cubicBezTo>
                    <a:pt x="82147" y="5217"/>
                    <a:pt x="82147" y="5217"/>
                    <a:pt x="82147" y="6086"/>
                  </a:cubicBezTo>
                  <a:cubicBezTo>
                    <a:pt x="81342" y="7826"/>
                    <a:pt x="79731" y="8695"/>
                    <a:pt x="77315" y="9565"/>
                  </a:cubicBezTo>
                  <a:cubicBezTo>
                    <a:pt x="74899" y="9565"/>
                    <a:pt x="72483" y="10434"/>
                    <a:pt x="71677" y="12173"/>
                  </a:cubicBezTo>
                  <a:cubicBezTo>
                    <a:pt x="78120" y="9565"/>
                    <a:pt x="85369" y="6956"/>
                    <a:pt x="92617" y="6956"/>
                  </a:cubicBezTo>
                  <a:cubicBezTo>
                    <a:pt x="97449" y="6956"/>
                    <a:pt x="102281" y="7826"/>
                    <a:pt x="106308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07114" y="10434"/>
                    <a:pt x="107114" y="10434"/>
                    <a:pt x="107114" y="10434"/>
                  </a:cubicBezTo>
                  <a:cubicBezTo>
                    <a:pt x="116778" y="23478"/>
                    <a:pt x="110335" y="34782"/>
                    <a:pt x="104697" y="45217"/>
                  </a:cubicBezTo>
                  <a:cubicBezTo>
                    <a:pt x="101476" y="50434"/>
                    <a:pt x="99060" y="55652"/>
                    <a:pt x="98255" y="61739"/>
                  </a:cubicBezTo>
                  <a:cubicBezTo>
                    <a:pt x="96644" y="66086"/>
                    <a:pt x="97449" y="69565"/>
                    <a:pt x="97449" y="73043"/>
                  </a:cubicBezTo>
                  <a:cubicBezTo>
                    <a:pt x="98255" y="62608"/>
                    <a:pt x="101476" y="54782"/>
                    <a:pt x="105503" y="47826"/>
                  </a:cubicBezTo>
                  <a:cubicBezTo>
                    <a:pt x="108724" y="40869"/>
                    <a:pt x="111946" y="33913"/>
                    <a:pt x="112751" y="24347"/>
                  </a:cubicBezTo>
                  <a:cubicBezTo>
                    <a:pt x="111946" y="23478"/>
                    <a:pt x="111140" y="21739"/>
                    <a:pt x="111946" y="20869"/>
                  </a:cubicBezTo>
                  <a:cubicBezTo>
                    <a:pt x="111946" y="20869"/>
                    <a:pt x="111946" y="20869"/>
                    <a:pt x="112751" y="20869"/>
                  </a:cubicBezTo>
                  <a:cubicBezTo>
                    <a:pt x="112751" y="20869"/>
                    <a:pt x="112751" y="20869"/>
                    <a:pt x="112751" y="20869"/>
                  </a:cubicBezTo>
                  <a:cubicBezTo>
                    <a:pt x="113557" y="20869"/>
                    <a:pt x="114362" y="20869"/>
                    <a:pt x="115167" y="22608"/>
                  </a:cubicBezTo>
                  <a:cubicBezTo>
                    <a:pt x="115167" y="22608"/>
                    <a:pt x="115167" y="22608"/>
                    <a:pt x="115167" y="22608"/>
                  </a:cubicBezTo>
                  <a:cubicBezTo>
                    <a:pt x="116778" y="37391"/>
                    <a:pt x="111946" y="47826"/>
                    <a:pt x="107114" y="57391"/>
                  </a:cubicBezTo>
                  <a:cubicBezTo>
                    <a:pt x="103892" y="63478"/>
                    <a:pt x="100671" y="70434"/>
                    <a:pt x="99060" y="77391"/>
                  </a:cubicBezTo>
                  <a:cubicBezTo>
                    <a:pt x="99060" y="78260"/>
                    <a:pt x="99060" y="78260"/>
                    <a:pt x="99060" y="78260"/>
                  </a:cubicBezTo>
                  <a:cubicBezTo>
                    <a:pt x="99060" y="81739"/>
                    <a:pt x="99865" y="84347"/>
                    <a:pt x="99865" y="88695"/>
                  </a:cubicBezTo>
                  <a:cubicBezTo>
                    <a:pt x="100671" y="91304"/>
                    <a:pt x="100671" y="93913"/>
                    <a:pt x="100671" y="97391"/>
                  </a:cubicBezTo>
                  <a:cubicBezTo>
                    <a:pt x="100671" y="107826"/>
                    <a:pt x="100671" y="117391"/>
                    <a:pt x="108724" y="119130"/>
                  </a:cubicBezTo>
                  <a:cubicBezTo>
                    <a:pt x="103892" y="115652"/>
                    <a:pt x="103892" y="107826"/>
                    <a:pt x="103892" y="100000"/>
                  </a:cubicBezTo>
                  <a:cubicBezTo>
                    <a:pt x="103892" y="97391"/>
                    <a:pt x="103892" y="97391"/>
                    <a:pt x="103892" y="97391"/>
                  </a:cubicBezTo>
                  <a:cubicBezTo>
                    <a:pt x="104697" y="97391"/>
                    <a:pt x="104697" y="97391"/>
                    <a:pt x="104697" y="97391"/>
                  </a:cubicBezTo>
                  <a:cubicBezTo>
                    <a:pt x="107114" y="100000"/>
                    <a:pt x="110335" y="100869"/>
                    <a:pt x="113557" y="100869"/>
                  </a:cubicBezTo>
                  <a:cubicBezTo>
                    <a:pt x="115167" y="100869"/>
                    <a:pt x="116778" y="100000"/>
                    <a:pt x="118389" y="99130"/>
                  </a:cubicBezTo>
                  <a:cubicBezTo>
                    <a:pt x="118389" y="97391"/>
                    <a:pt x="118389" y="94782"/>
                    <a:pt x="118389" y="92173"/>
                  </a:cubicBezTo>
                  <a:cubicBezTo>
                    <a:pt x="118389" y="89565"/>
                    <a:pt x="118389" y="86956"/>
                    <a:pt x="118389" y="85217"/>
                  </a:cubicBezTo>
                  <a:cubicBezTo>
                    <a:pt x="118389" y="85217"/>
                    <a:pt x="118389" y="85217"/>
                    <a:pt x="118389" y="85217"/>
                  </a:cubicBezTo>
                  <a:cubicBezTo>
                    <a:pt x="117583" y="86086"/>
                    <a:pt x="116778" y="86086"/>
                    <a:pt x="115973" y="86086"/>
                  </a:cubicBezTo>
                  <a:cubicBezTo>
                    <a:pt x="115167" y="86086"/>
                    <a:pt x="114362" y="86086"/>
                    <a:pt x="113557" y="86086"/>
                  </a:cubicBezTo>
                  <a:cubicBezTo>
                    <a:pt x="111140" y="85217"/>
                    <a:pt x="109530" y="84347"/>
                    <a:pt x="107919" y="85217"/>
                  </a:cubicBezTo>
                  <a:cubicBezTo>
                    <a:pt x="105503" y="86086"/>
                    <a:pt x="105503" y="86086"/>
                    <a:pt x="105503" y="86086"/>
                  </a:cubicBezTo>
                  <a:cubicBezTo>
                    <a:pt x="107114" y="84347"/>
                    <a:pt x="107114" y="84347"/>
                    <a:pt x="107114" y="84347"/>
                  </a:cubicBezTo>
                  <a:cubicBezTo>
                    <a:pt x="110335" y="80869"/>
                    <a:pt x="114362" y="80869"/>
                    <a:pt x="118389" y="84347"/>
                  </a:cubicBezTo>
                  <a:cubicBezTo>
                    <a:pt x="118389" y="84347"/>
                    <a:pt x="118389" y="84347"/>
                    <a:pt x="118389" y="84347"/>
                  </a:cubicBezTo>
                  <a:cubicBezTo>
                    <a:pt x="118389" y="83478"/>
                    <a:pt x="117583" y="82608"/>
                    <a:pt x="117583" y="81739"/>
                  </a:cubicBezTo>
                  <a:cubicBezTo>
                    <a:pt x="116778" y="80869"/>
                    <a:pt x="115167" y="80869"/>
                    <a:pt x="114362" y="80869"/>
                  </a:cubicBezTo>
                  <a:cubicBezTo>
                    <a:pt x="111946" y="80869"/>
                    <a:pt x="109530" y="81739"/>
                    <a:pt x="107114" y="83478"/>
                  </a:cubicBezTo>
                  <a:cubicBezTo>
                    <a:pt x="104697" y="84347"/>
                    <a:pt x="103087" y="85217"/>
                    <a:pt x="101476" y="85217"/>
                  </a:cubicBezTo>
                  <a:close/>
                  <a:moveTo>
                    <a:pt x="70872" y="10434"/>
                  </a:moveTo>
                  <a:cubicBezTo>
                    <a:pt x="72483" y="9565"/>
                    <a:pt x="74899" y="8695"/>
                    <a:pt x="76510" y="7826"/>
                  </a:cubicBezTo>
                  <a:cubicBezTo>
                    <a:pt x="78926" y="6956"/>
                    <a:pt x="80536" y="6956"/>
                    <a:pt x="81342" y="6086"/>
                  </a:cubicBezTo>
                  <a:cubicBezTo>
                    <a:pt x="81342" y="6086"/>
                    <a:pt x="81342" y="5217"/>
                    <a:pt x="81342" y="5217"/>
                  </a:cubicBezTo>
                  <a:cubicBezTo>
                    <a:pt x="79731" y="6086"/>
                    <a:pt x="78120" y="6956"/>
                    <a:pt x="76510" y="7826"/>
                  </a:cubicBezTo>
                  <a:cubicBezTo>
                    <a:pt x="74093" y="8695"/>
                    <a:pt x="71677" y="9565"/>
                    <a:pt x="70872" y="10434"/>
                  </a:cubicBezTo>
                  <a:close/>
                  <a:moveTo>
                    <a:pt x="45100" y="18260"/>
                  </a:moveTo>
                  <a:cubicBezTo>
                    <a:pt x="44295" y="18260"/>
                    <a:pt x="43489" y="18260"/>
                    <a:pt x="42684" y="17391"/>
                  </a:cubicBezTo>
                  <a:cubicBezTo>
                    <a:pt x="39463" y="16521"/>
                    <a:pt x="36241" y="16521"/>
                    <a:pt x="32214" y="16521"/>
                  </a:cubicBezTo>
                  <a:cubicBezTo>
                    <a:pt x="31409" y="16521"/>
                    <a:pt x="29798" y="16521"/>
                    <a:pt x="28187" y="16521"/>
                  </a:cubicBezTo>
                  <a:cubicBezTo>
                    <a:pt x="29798" y="17391"/>
                    <a:pt x="30604" y="17391"/>
                    <a:pt x="32214" y="17391"/>
                  </a:cubicBezTo>
                  <a:cubicBezTo>
                    <a:pt x="35436" y="18260"/>
                    <a:pt x="37852" y="19130"/>
                    <a:pt x="40268" y="19130"/>
                  </a:cubicBezTo>
                  <a:cubicBezTo>
                    <a:pt x="41879" y="19130"/>
                    <a:pt x="43489" y="19130"/>
                    <a:pt x="45100" y="18260"/>
                  </a:cubicBezTo>
                  <a:close/>
                  <a:moveTo>
                    <a:pt x="113557" y="23478"/>
                  </a:moveTo>
                  <a:cubicBezTo>
                    <a:pt x="113557" y="22608"/>
                    <a:pt x="113557" y="22608"/>
                    <a:pt x="112751" y="21739"/>
                  </a:cubicBezTo>
                  <a:cubicBezTo>
                    <a:pt x="113557" y="22608"/>
                    <a:pt x="113557" y="23478"/>
                    <a:pt x="113557" y="23478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24347"/>
                    <a:pt x="113557" y="24347"/>
                    <a:pt x="113557" y="24347"/>
                  </a:cubicBezTo>
                  <a:cubicBezTo>
                    <a:pt x="113557" y="34782"/>
                    <a:pt x="109530" y="41739"/>
                    <a:pt x="106308" y="48695"/>
                  </a:cubicBezTo>
                  <a:cubicBezTo>
                    <a:pt x="103087" y="55652"/>
                    <a:pt x="99060" y="62608"/>
                    <a:pt x="99060" y="73043"/>
                  </a:cubicBezTo>
                  <a:cubicBezTo>
                    <a:pt x="100671" y="66956"/>
                    <a:pt x="103087" y="61739"/>
                    <a:pt x="105503" y="57391"/>
                  </a:cubicBezTo>
                  <a:cubicBezTo>
                    <a:pt x="111140" y="46956"/>
                    <a:pt x="115973" y="37391"/>
                    <a:pt x="113557" y="23478"/>
                  </a:cubicBezTo>
                  <a:close/>
                  <a:moveTo>
                    <a:pt x="116778" y="85217"/>
                  </a:moveTo>
                  <a:cubicBezTo>
                    <a:pt x="114362" y="82608"/>
                    <a:pt x="111946" y="82608"/>
                    <a:pt x="109530" y="83478"/>
                  </a:cubicBezTo>
                  <a:cubicBezTo>
                    <a:pt x="111140" y="83478"/>
                    <a:pt x="112751" y="84347"/>
                    <a:pt x="113557" y="84347"/>
                  </a:cubicBezTo>
                  <a:cubicBezTo>
                    <a:pt x="115167" y="85217"/>
                    <a:pt x="115973" y="85217"/>
                    <a:pt x="116778" y="85217"/>
                  </a:cubicBezTo>
                  <a:close/>
                  <a:moveTo>
                    <a:pt x="106308" y="86956"/>
                  </a:moveTo>
                  <a:cubicBezTo>
                    <a:pt x="114362" y="86956"/>
                    <a:pt x="114362" y="86956"/>
                    <a:pt x="114362" y="86956"/>
                  </a:cubicBezTo>
                  <a:cubicBezTo>
                    <a:pt x="115167" y="86956"/>
                    <a:pt x="115167" y="86956"/>
                    <a:pt x="115167" y="86956"/>
                  </a:cubicBezTo>
                  <a:cubicBezTo>
                    <a:pt x="117583" y="88695"/>
                    <a:pt x="117583" y="93913"/>
                    <a:pt x="117583" y="98260"/>
                  </a:cubicBezTo>
                  <a:cubicBezTo>
                    <a:pt x="117583" y="99130"/>
                    <a:pt x="117583" y="99130"/>
                    <a:pt x="117583" y="99130"/>
                  </a:cubicBezTo>
                  <a:cubicBezTo>
                    <a:pt x="116778" y="99130"/>
                    <a:pt x="116778" y="99130"/>
                    <a:pt x="116778" y="99130"/>
                  </a:cubicBezTo>
                  <a:cubicBezTo>
                    <a:pt x="111140" y="100000"/>
                    <a:pt x="106308" y="97391"/>
                    <a:pt x="104697" y="93913"/>
                  </a:cubicBezTo>
                  <a:cubicBezTo>
                    <a:pt x="103892" y="91304"/>
                    <a:pt x="103892" y="88695"/>
                    <a:pt x="106308" y="86956"/>
                  </a:cubicBezTo>
                  <a:close/>
                  <a:moveTo>
                    <a:pt x="114362" y="87826"/>
                  </a:moveTo>
                  <a:cubicBezTo>
                    <a:pt x="107114" y="87826"/>
                    <a:pt x="107114" y="87826"/>
                    <a:pt x="107114" y="87826"/>
                  </a:cubicBezTo>
                  <a:cubicBezTo>
                    <a:pt x="105503" y="89565"/>
                    <a:pt x="104697" y="91304"/>
                    <a:pt x="105503" y="93043"/>
                  </a:cubicBezTo>
                  <a:cubicBezTo>
                    <a:pt x="107114" y="96521"/>
                    <a:pt x="111140" y="98260"/>
                    <a:pt x="115973" y="97391"/>
                  </a:cubicBezTo>
                  <a:cubicBezTo>
                    <a:pt x="116778" y="92173"/>
                    <a:pt x="115973" y="89565"/>
                    <a:pt x="114362" y="87826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4205287" y="5753100"/>
              <a:ext cx="303213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777" y="104313"/>
                  </a:moveTo>
                  <a:cubicBezTo>
                    <a:pt x="55111" y="104313"/>
                    <a:pt x="67555" y="93333"/>
                    <a:pt x="80888" y="89411"/>
                  </a:cubicBezTo>
                  <a:cubicBezTo>
                    <a:pt x="72888" y="94117"/>
                    <a:pt x="56000" y="105098"/>
                    <a:pt x="41777" y="108235"/>
                  </a:cubicBezTo>
                  <a:cubicBezTo>
                    <a:pt x="24888" y="112156"/>
                    <a:pt x="0" y="112941"/>
                    <a:pt x="0" y="97254"/>
                  </a:cubicBezTo>
                  <a:cubicBezTo>
                    <a:pt x="5333" y="96470"/>
                    <a:pt x="888" y="103529"/>
                    <a:pt x="3555" y="104313"/>
                  </a:cubicBezTo>
                  <a:cubicBezTo>
                    <a:pt x="33777" y="116078"/>
                    <a:pt x="57777" y="88627"/>
                    <a:pt x="86222" y="85490"/>
                  </a:cubicBezTo>
                  <a:cubicBezTo>
                    <a:pt x="87111" y="81568"/>
                    <a:pt x="88888" y="78431"/>
                    <a:pt x="88888" y="73725"/>
                  </a:cubicBezTo>
                  <a:cubicBezTo>
                    <a:pt x="96888" y="66666"/>
                    <a:pt x="116444" y="36078"/>
                    <a:pt x="111111" y="17254"/>
                  </a:cubicBezTo>
                  <a:cubicBezTo>
                    <a:pt x="109333" y="9411"/>
                    <a:pt x="96888" y="0"/>
                    <a:pt x="89777" y="11764"/>
                  </a:cubicBezTo>
                  <a:cubicBezTo>
                    <a:pt x="86222" y="7058"/>
                    <a:pt x="95111" y="3137"/>
                    <a:pt x="101333" y="3921"/>
                  </a:cubicBezTo>
                  <a:cubicBezTo>
                    <a:pt x="111111" y="4705"/>
                    <a:pt x="116444" y="14117"/>
                    <a:pt x="117333" y="23529"/>
                  </a:cubicBezTo>
                  <a:cubicBezTo>
                    <a:pt x="120000" y="43921"/>
                    <a:pt x="98666" y="70588"/>
                    <a:pt x="95111" y="83137"/>
                  </a:cubicBezTo>
                  <a:cubicBezTo>
                    <a:pt x="118222" y="82352"/>
                    <a:pt x="112000" y="120000"/>
                    <a:pt x="88888" y="107450"/>
                  </a:cubicBezTo>
                  <a:cubicBezTo>
                    <a:pt x="86222" y="101960"/>
                    <a:pt x="87111" y="94117"/>
                    <a:pt x="84444" y="88627"/>
                  </a:cubicBezTo>
                  <a:cubicBezTo>
                    <a:pt x="69333" y="88627"/>
                    <a:pt x="56000" y="99607"/>
                    <a:pt x="41777" y="104313"/>
                  </a:cubicBezTo>
                  <a:close/>
                  <a:moveTo>
                    <a:pt x="90666" y="83921"/>
                  </a:moveTo>
                  <a:cubicBezTo>
                    <a:pt x="99555" y="65882"/>
                    <a:pt x="115555" y="49411"/>
                    <a:pt x="113777" y="28235"/>
                  </a:cubicBezTo>
                  <a:cubicBezTo>
                    <a:pt x="112000" y="50980"/>
                    <a:pt x="93333" y="65098"/>
                    <a:pt x="90666" y="83921"/>
                  </a:cubicBezTo>
                  <a:close/>
                  <a:moveTo>
                    <a:pt x="101333" y="86274"/>
                  </a:moveTo>
                  <a:cubicBezTo>
                    <a:pt x="104000" y="92549"/>
                    <a:pt x="107555" y="94901"/>
                    <a:pt x="104888" y="100392"/>
                  </a:cubicBezTo>
                  <a:cubicBezTo>
                    <a:pt x="113777" y="98039"/>
                    <a:pt x="105777" y="87843"/>
                    <a:pt x="101333" y="86274"/>
                  </a:cubicBezTo>
                  <a:close/>
                  <a:moveTo>
                    <a:pt x="92444" y="86274"/>
                  </a:moveTo>
                  <a:cubicBezTo>
                    <a:pt x="88888" y="89411"/>
                    <a:pt x="88888" y="98039"/>
                    <a:pt x="90666" y="102745"/>
                  </a:cubicBezTo>
                  <a:cubicBezTo>
                    <a:pt x="96000" y="103529"/>
                    <a:pt x="97777" y="105882"/>
                    <a:pt x="102222" y="104313"/>
                  </a:cubicBezTo>
                  <a:cubicBezTo>
                    <a:pt x="106666" y="94901"/>
                    <a:pt x="101333" y="87058"/>
                    <a:pt x="92444" y="86274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4202112" y="5762625"/>
              <a:ext cx="306387" cy="3111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941" y="120000"/>
                  </a:moveTo>
                  <a:cubicBezTo>
                    <a:pt x="14117" y="120000"/>
                    <a:pt x="7941" y="118260"/>
                    <a:pt x="4411" y="113913"/>
                  </a:cubicBezTo>
                  <a:cubicBezTo>
                    <a:pt x="1764" y="112173"/>
                    <a:pt x="0" y="108695"/>
                    <a:pt x="0" y="104347"/>
                  </a:cubicBezTo>
                  <a:cubicBezTo>
                    <a:pt x="0" y="104347"/>
                    <a:pt x="0" y="104347"/>
                    <a:pt x="0" y="104347"/>
                  </a:cubicBezTo>
                  <a:cubicBezTo>
                    <a:pt x="882" y="103478"/>
                    <a:pt x="882" y="103478"/>
                    <a:pt x="882" y="103478"/>
                  </a:cubicBezTo>
                  <a:cubicBezTo>
                    <a:pt x="1764" y="103478"/>
                    <a:pt x="2647" y="103478"/>
                    <a:pt x="3529" y="104347"/>
                  </a:cubicBezTo>
                  <a:cubicBezTo>
                    <a:pt x="4411" y="105217"/>
                    <a:pt x="4411" y="106956"/>
                    <a:pt x="4411" y="107826"/>
                  </a:cubicBezTo>
                  <a:cubicBezTo>
                    <a:pt x="4411" y="109565"/>
                    <a:pt x="4411" y="111304"/>
                    <a:pt x="5294" y="111304"/>
                  </a:cubicBezTo>
                  <a:cubicBezTo>
                    <a:pt x="9705" y="113913"/>
                    <a:pt x="15000" y="114782"/>
                    <a:pt x="20294" y="114782"/>
                  </a:cubicBezTo>
                  <a:cubicBezTo>
                    <a:pt x="32647" y="114782"/>
                    <a:pt x="43235" y="108695"/>
                    <a:pt x="55588" y="102608"/>
                  </a:cubicBezTo>
                  <a:cubicBezTo>
                    <a:pt x="65294" y="97391"/>
                    <a:pt x="75000" y="92173"/>
                    <a:pt x="85588" y="90434"/>
                  </a:cubicBezTo>
                  <a:cubicBezTo>
                    <a:pt x="85588" y="90434"/>
                    <a:pt x="85588" y="90434"/>
                    <a:pt x="85588" y="90434"/>
                  </a:cubicBezTo>
                  <a:cubicBezTo>
                    <a:pt x="87352" y="86956"/>
                    <a:pt x="88235" y="83478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88235" y="78260"/>
                    <a:pt x="88235" y="78260"/>
                    <a:pt x="88235" y="78260"/>
                  </a:cubicBezTo>
                  <a:cubicBezTo>
                    <a:pt x="96176" y="70434"/>
                    <a:pt x="116470" y="36521"/>
                    <a:pt x="110294" y="15652"/>
                  </a:cubicBezTo>
                  <a:cubicBezTo>
                    <a:pt x="109411" y="10434"/>
                    <a:pt x="103235" y="3478"/>
                    <a:pt x="97941" y="3478"/>
                  </a:cubicBezTo>
                  <a:cubicBezTo>
                    <a:pt x="95294" y="3478"/>
                    <a:pt x="92647" y="6086"/>
                    <a:pt x="90882" y="9565"/>
                  </a:cubicBezTo>
                  <a:cubicBezTo>
                    <a:pt x="90000" y="10434"/>
                    <a:pt x="90000" y="10434"/>
                    <a:pt x="90000" y="10434"/>
                  </a:cubicBezTo>
                  <a:cubicBezTo>
                    <a:pt x="89117" y="9565"/>
                    <a:pt x="89117" y="9565"/>
                    <a:pt x="89117" y="9565"/>
                  </a:cubicBezTo>
                  <a:cubicBezTo>
                    <a:pt x="88235" y="7826"/>
                    <a:pt x="88235" y="6956"/>
                    <a:pt x="89117" y="5217"/>
                  </a:cubicBezTo>
                  <a:cubicBezTo>
                    <a:pt x="90882" y="1739"/>
                    <a:pt x="96176" y="0"/>
                    <a:pt x="100588" y="0"/>
                  </a:cubicBezTo>
                  <a:cubicBezTo>
                    <a:pt x="100588" y="0"/>
                    <a:pt x="100588" y="0"/>
                    <a:pt x="101470" y="0"/>
                  </a:cubicBezTo>
                  <a:cubicBezTo>
                    <a:pt x="112058" y="869"/>
                    <a:pt x="117352" y="12173"/>
                    <a:pt x="118235" y="22608"/>
                  </a:cubicBezTo>
                  <a:cubicBezTo>
                    <a:pt x="120000" y="38260"/>
                    <a:pt x="110294" y="57391"/>
                    <a:pt x="103235" y="72173"/>
                  </a:cubicBezTo>
                  <a:cubicBezTo>
                    <a:pt x="99705" y="78260"/>
                    <a:pt x="97058" y="83478"/>
                    <a:pt x="96176" y="87826"/>
                  </a:cubicBezTo>
                  <a:cubicBezTo>
                    <a:pt x="105882" y="87826"/>
                    <a:pt x="110294" y="95652"/>
                    <a:pt x="110294" y="103478"/>
                  </a:cubicBezTo>
                  <a:cubicBezTo>
                    <a:pt x="110294" y="111304"/>
                    <a:pt x="105882" y="119130"/>
                    <a:pt x="97941" y="119130"/>
                  </a:cubicBezTo>
                  <a:cubicBezTo>
                    <a:pt x="94411" y="119130"/>
                    <a:pt x="91764" y="118260"/>
                    <a:pt x="88235" y="116521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8235" y="115652"/>
                    <a:pt x="88235" y="115652"/>
                    <a:pt x="88235" y="115652"/>
                  </a:cubicBezTo>
                  <a:cubicBezTo>
                    <a:pt x="86470" y="113043"/>
                    <a:pt x="86470" y="108695"/>
                    <a:pt x="85588" y="104347"/>
                  </a:cubicBezTo>
                  <a:cubicBezTo>
                    <a:pt x="85588" y="100869"/>
                    <a:pt x="85588" y="98260"/>
                    <a:pt x="84705" y="95652"/>
                  </a:cubicBezTo>
                  <a:cubicBezTo>
                    <a:pt x="83823" y="95652"/>
                    <a:pt x="83823" y="95652"/>
                    <a:pt x="82941" y="95652"/>
                  </a:cubicBezTo>
                  <a:cubicBezTo>
                    <a:pt x="81176" y="96521"/>
                    <a:pt x="81176" y="96521"/>
                    <a:pt x="81176" y="96521"/>
                  </a:cubicBezTo>
                  <a:cubicBezTo>
                    <a:pt x="80294" y="97391"/>
                    <a:pt x="78529" y="98260"/>
                    <a:pt x="76764" y="100000"/>
                  </a:cubicBezTo>
                  <a:cubicBezTo>
                    <a:pt x="67941" y="105217"/>
                    <a:pt x="53823" y="114782"/>
                    <a:pt x="42352" y="117391"/>
                  </a:cubicBezTo>
                  <a:cubicBezTo>
                    <a:pt x="36176" y="119130"/>
                    <a:pt x="29117" y="120000"/>
                    <a:pt x="22941" y="120000"/>
                  </a:cubicBezTo>
                  <a:close/>
                  <a:moveTo>
                    <a:pt x="4411" y="112173"/>
                  </a:moveTo>
                  <a:cubicBezTo>
                    <a:pt x="4411" y="113043"/>
                    <a:pt x="4411" y="113043"/>
                    <a:pt x="5294" y="113043"/>
                  </a:cubicBezTo>
                  <a:cubicBezTo>
                    <a:pt x="8823" y="116521"/>
                    <a:pt x="15000" y="119130"/>
                    <a:pt x="22941" y="119130"/>
                  </a:cubicBezTo>
                  <a:cubicBezTo>
                    <a:pt x="29117" y="119130"/>
                    <a:pt x="36176" y="117391"/>
                    <a:pt x="42352" y="116521"/>
                  </a:cubicBezTo>
                  <a:cubicBezTo>
                    <a:pt x="53823" y="113043"/>
                    <a:pt x="67058" y="104347"/>
                    <a:pt x="75882" y="99130"/>
                  </a:cubicBezTo>
                  <a:cubicBezTo>
                    <a:pt x="72352" y="100000"/>
                    <a:pt x="68823" y="101739"/>
                    <a:pt x="66176" y="103478"/>
                  </a:cubicBezTo>
                  <a:cubicBezTo>
                    <a:pt x="58235" y="107826"/>
                    <a:pt x="50294" y="112173"/>
                    <a:pt x="42352" y="112173"/>
                  </a:cubicBezTo>
                  <a:cubicBezTo>
                    <a:pt x="38823" y="112173"/>
                    <a:pt x="38823" y="112173"/>
                    <a:pt x="38823" y="112173"/>
                  </a:cubicBezTo>
                  <a:cubicBezTo>
                    <a:pt x="42352" y="111304"/>
                    <a:pt x="42352" y="111304"/>
                    <a:pt x="42352" y="111304"/>
                  </a:cubicBezTo>
                  <a:cubicBezTo>
                    <a:pt x="47647" y="109565"/>
                    <a:pt x="52058" y="106956"/>
                    <a:pt x="57352" y="104347"/>
                  </a:cubicBezTo>
                  <a:cubicBezTo>
                    <a:pt x="66176" y="99130"/>
                    <a:pt x="75000" y="93913"/>
                    <a:pt x="84705" y="93913"/>
                  </a:cubicBezTo>
                  <a:cubicBezTo>
                    <a:pt x="84705" y="93913"/>
                    <a:pt x="84705" y="93913"/>
                    <a:pt x="84705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3913"/>
                    <a:pt x="85588" y="93913"/>
                    <a:pt x="85588" y="93913"/>
                  </a:cubicBezTo>
                  <a:cubicBezTo>
                    <a:pt x="85588" y="94782"/>
                    <a:pt x="85588" y="94782"/>
                    <a:pt x="85588" y="94782"/>
                  </a:cubicBezTo>
                  <a:cubicBezTo>
                    <a:pt x="86470" y="97391"/>
                    <a:pt x="87352" y="100869"/>
                    <a:pt x="87352" y="104347"/>
                  </a:cubicBezTo>
                  <a:cubicBezTo>
                    <a:pt x="87352" y="107826"/>
                    <a:pt x="88235" y="112173"/>
                    <a:pt x="89117" y="114782"/>
                  </a:cubicBezTo>
                  <a:cubicBezTo>
                    <a:pt x="91764" y="116521"/>
                    <a:pt x="95294" y="117391"/>
                    <a:pt x="97941" y="117391"/>
                  </a:cubicBezTo>
                  <a:cubicBezTo>
                    <a:pt x="104117" y="117391"/>
                    <a:pt x="107647" y="112173"/>
                    <a:pt x="108529" y="106956"/>
                  </a:cubicBezTo>
                  <a:cubicBezTo>
                    <a:pt x="107647" y="107826"/>
                    <a:pt x="106764" y="108695"/>
                    <a:pt x="105000" y="108695"/>
                  </a:cubicBezTo>
                  <a:cubicBezTo>
                    <a:pt x="104117" y="108695"/>
                    <a:pt x="104117" y="108695"/>
                    <a:pt x="104117" y="108695"/>
                  </a:cubicBezTo>
                  <a:cubicBezTo>
                    <a:pt x="104117" y="110434"/>
                    <a:pt x="103235" y="111304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3235" y="112173"/>
                    <a:pt x="103235" y="112173"/>
                    <a:pt x="103235" y="112173"/>
                  </a:cubicBezTo>
                  <a:cubicBezTo>
                    <a:pt x="101470" y="113043"/>
                    <a:pt x="100588" y="113043"/>
                    <a:pt x="99705" y="113043"/>
                  </a:cubicBezTo>
                  <a:cubicBezTo>
                    <a:pt x="99705" y="113043"/>
                    <a:pt x="99705" y="113043"/>
                    <a:pt x="99705" y="113043"/>
                  </a:cubicBezTo>
                  <a:cubicBezTo>
                    <a:pt x="97941" y="113043"/>
                    <a:pt x="96176" y="113043"/>
                    <a:pt x="95294" y="112173"/>
                  </a:cubicBezTo>
                  <a:cubicBezTo>
                    <a:pt x="93529" y="112173"/>
                    <a:pt x="92647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90882" y="111304"/>
                    <a:pt x="90882" y="111304"/>
                    <a:pt x="90882" y="111304"/>
                  </a:cubicBezTo>
                  <a:cubicBezTo>
                    <a:pt x="88235" y="106086"/>
                    <a:pt x="88235" y="95652"/>
                    <a:pt x="91764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2647" y="91304"/>
                    <a:pt x="92647" y="91304"/>
                    <a:pt x="92647" y="91304"/>
                  </a:cubicBezTo>
                  <a:cubicBezTo>
                    <a:pt x="97058" y="92173"/>
                    <a:pt x="100588" y="93913"/>
                    <a:pt x="102352" y="97391"/>
                  </a:cubicBezTo>
                  <a:cubicBezTo>
                    <a:pt x="104117" y="100869"/>
                    <a:pt x="105000" y="104347"/>
                    <a:pt x="104117" y="107826"/>
                  </a:cubicBezTo>
                  <a:cubicBezTo>
                    <a:pt x="104117" y="107826"/>
                    <a:pt x="104117" y="107826"/>
                    <a:pt x="104117" y="107826"/>
                  </a:cubicBezTo>
                  <a:cubicBezTo>
                    <a:pt x="106764" y="103478"/>
                    <a:pt x="105000" y="100869"/>
                    <a:pt x="103235" y="97391"/>
                  </a:cubicBezTo>
                  <a:cubicBezTo>
                    <a:pt x="102352" y="95652"/>
                    <a:pt x="101470" y="94782"/>
                    <a:pt x="100588" y="92173"/>
                  </a:cubicBezTo>
                  <a:cubicBezTo>
                    <a:pt x="100588" y="91304"/>
                    <a:pt x="100588" y="91304"/>
                    <a:pt x="100588" y="91304"/>
                  </a:cubicBezTo>
                  <a:cubicBezTo>
                    <a:pt x="101470" y="91304"/>
                    <a:pt x="101470" y="91304"/>
                    <a:pt x="101470" y="91304"/>
                  </a:cubicBezTo>
                  <a:cubicBezTo>
                    <a:pt x="103235" y="92173"/>
                    <a:pt x="106764" y="94782"/>
                    <a:pt x="108529" y="98260"/>
                  </a:cubicBezTo>
                  <a:cubicBezTo>
                    <a:pt x="106764" y="93043"/>
                    <a:pt x="102352" y="88695"/>
                    <a:pt x="95294" y="88695"/>
                  </a:cubicBezTo>
                  <a:cubicBezTo>
                    <a:pt x="94411" y="88695"/>
                    <a:pt x="94411" y="88695"/>
                    <a:pt x="94411" y="88695"/>
                  </a:cubicBezTo>
                  <a:cubicBezTo>
                    <a:pt x="94411" y="87826"/>
                    <a:pt x="94411" y="87826"/>
                    <a:pt x="94411" y="87826"/>
                  </a:cubicBezTo>
                  <a:cubicBezTo>
                    <a:pt x="95294" y="84347"/>
                    <a:pt x="98823" y="78260"/>
                    <a:pt x="101470" y="71304"/>
                  </a:cubicBezTo>
                  <a:cubicBezTo>
                    <a:pt x="109411" y="56521"/>
                    <a:pt x="118235" y="38260"/>
                    <a:pt x="117352" y="22608"/>
                  </a:cubicBezTo>
                  <a:cubicBezTo>
                    <a:pt x="115588" y="13043"/>
                    <a:pt x="111176" y="2608"/>
                    <a:pt x="101470" y="1739"/>
                  </a:cubicBezTo>
                  <a:cubicBezTo>
                    <a:pt x="97058" y="869"/>
                    <a:pt x="91764" y="3478"/>
                    <a:pt x="90000" y="6086"/>
                  </a:cubicBezTo>
                  <a:cubicBezTo>
                    <a:pt x="90000" y="6086"/>
                    <a:pt x="90000" y="6956"/>
                    <a:pt x="90000" y="7826"/>
                  </a:cubicBezTo>
                  <a:cubicBezTo>
                    <a:pt x="92647" y="3478"/>
                    <a:pt x="96176" y="2608"/>
                    <a:pt x="97941" y="2608"/>
                  </a:cubicBezTo>
                  <a:cubicBezTo>
                    <a:pt x="104117" y="2608"/>
                    <a:pt x="110294" y="9565"/>
                    <a:pt x="112058" y="15652"/>
                  </a:cubicBezTo>
                  <a:cubicBezTo>
                    <a:pt x="117352" y="36521"/>
                    <a:pt x="97058" y="70434"/>
                    <a:pt x="89117" y="79130"/>
                  </a:cubicBezTo>
                  <a:cubicBezTo>
                    <a:pt x="90000" y="83478"/>
                    <a:pt x="88235" y="86956"/>
                    <a:pt x="87352" y="9043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86470" y="91304"/>
                    <a:pt x="86470" y="91304"/>
                    <a:pt x="86470" y="91304"/>
                  </a:cubicBezTo>
                  <a:cubicBezTo>
                    <a:pt x="75882" y="93043"/>
                    <a:pt x="66176" y="98260"/>
                    <a:pt x="56470" y="103478"/>
                  </a:cubicBezTo>
                  <a:cubicBezTo>
                    <a:pt x="45000" y="109565"/>
                    <a:pt x="32647" y="115652"/>
                    <a:pt x="20294" y="115652"/>
                  </a:cubicBezTo>
                  <a:cubicBezTo>
                    <a:pt x="15000" y="115652"/>
                    <a:pt x="9705" y="114782"/>
                    <a:pt x="4411" y="112173"/>
                  </a:cubicBezTo>
                  <a:cubicBezTo>
                    <a:pt x="4411" y="112173"/>
                    <a:pt x="4411" y="112173"/>
                    <a:pt x="4411" y="112173"/>
                  </a:cubicBezTo>
                  <a:close/>
                  <a:moveTo>
                    <a:pt x="91764" y="110434"/>
                  </a:moveTo>
                  <a:cubicBezTo>
                    <a:pt x="93529" y="110434"/>
                    <a:pt x="94411" y="110434"/>
                    <a:pt x="95294" y="111304"/>
                  </a:cubicBezTo>
                  <a:cubicBezTo>
                    <a:pt x="97941" y="112173"/>
                    <a:pt x="99705" y="112173"/>
                    <a:pt x="102352" y="111304"/>
                  </a:cubicBezTo>
                  <a:cubicBezTo>
                    <a:pt x="104117" y="106956"/>
                    <a:pt x="104117" y="101739"/>
                    <a:pt x="101470" y="98260"/>
                  </a:cubicBezTo>
                  <a:cubicBezTo>
                    <a:pt x="99705" y="95652"/>
                    <a:pt x="96176" y="93043"/>
                    <a:pt x="92647" y="93043"/>
                  </a:cubicBezTo>
                  <a:cubicBezTo>
                    <a:pt x="90000" y="96521"/>
                    <a:pt x="90000" y="105217"/>
                    <a:pt x="91764" y="110434"/>
                  </a:cubicBezTo>
                  <a:close/>
                  <a:moveTo>
                    <a:pt x="78529" y="95652"/>
                  </a:moveTo>
                  <a:cubicBezTo>
                    <a:pt x="71470" y="97391"/>
                    <a:pt x="64411" y="101739"/>
                    <a:pt x="57352" y="105217"/>
                  </a:cubicBezTo>
                  <a:cubicBezTo>
                    <a:pt x="53823" y="106956"/>
                    <a:pt x="50294" y="108695"/>
                    <a:pt x="46764" y="110434"/>
                  </a:cubicBezTo>
                  <a:cubicBezTo>
                    <a:pt x="52941" y="109565"/>
                    <a:pt x="59117" y="106086"/>
                    <a:pt x="65294" y="102608"/>
                  </a:cubicBezTo>
                  <a:cubicBezTo>
                    <a:pt x="69705" y="100000"/>
                    <a:pt x="74117" y="97391"/>
                    <a:pt x="78529" y="95652"/>
                  </a:cubicBezTo>
                  <a:close/>
                  <a:moveTo>
                    <a:pt x="1764" y="105217"/>
                  </a:moveTo>
                  <a:cubicBezTo>
                    <a:pt x="1764" y="106956"/>
                    <a:pt x="2647" y="108695"/>
                    <a:pt x="3529" y="110434"/>
                  </a:cubicBezTo>
                  <a:cubicBezTo>
                    <a:pt x="2647" y="110434"/>
                    <a:pt x="2647" y="108695"/>
                    <a:pt x="2647" y="107826"/>
                  </a:cubicBezTo>
                  <a:cubicBezTo>
                    <a:pt x="2647" y="106956"/>
                    <a:pt x="3529" y="106086"/>
                    <a:pt x="2647" y="105217"/>
                  </a:cubicBezTo>
                  <a:cubicBezTo>
                    <a:pt x="2647" y="105217"/>
                    <a:pt x="2647" y="105217"/>
                    <a:pt x="1764" y="105217"/>
                  </a:cubicBezTo>
                  <a:close/>
                  <a:moveTo>
                    <a:pt x="102352" y="93913"/>
                  </a:moveTo>
                  <a:cubicBezTo>
                    <a:pt x="103235" y="94782"/>
                    <a:pt x="104117" y="95652"/>
                    <a:pt x="104117" y="96521"/>
                  </a:cubicBezTo>
                  <a:cubicBezTo>
                    <a:pt x="105882" y="100000"/>
                    <a:pt x="107647" y="102608"/>
                    <a:pt x="105882" y="106956"/>
                  </a:cubicBezTo>
                  <a:cubicBezTo>
                    <a:pt x="107647" y="106086"/>
                    <a:pt x="108529" y="105217"/>
                    <a:pt x="108529" y="103478"/>
                  </a:cubicBezTo>
                  <a:cubicBezTo>
                    <a:pt x="108529" y="100000"/>
                    <a:pt x="105000" y="95652"/>
                    <a:pt x="102352" y="93913"/>
                  </a:cubicBezTo>
                  <a:close/>
                  <a:moveTo>
                    <a:pt x="90000" y="93913"/>
                  </a:moveTo>
                  <a:cubicBezTo>
                    <a:pt x="90882" y="89565"/>
                    <a:pt x="90882" y="89565"/>
                    <a:pt x="90882" y="89565"/>
                  </a:cubicBezTo>
                  <a:cubicBezTo>
                    <a:pt x="91764" y="80000"/>
                    <a:pt x="96176" y="71304"/>
                    <a:pt x="100588" y="62608"/>
                  </a:cubicBezTo>
                  <a:cubicBezTo>
                    <a:pt x="106764" y="52173"/>
                    <a:pt x="112058" y="40869"/>
                    <a:pt x="112941" y="27826"/>
                  </a:cubicBezTo>
                  <a:cubicBezTo>
                    <a:pt x="114705" y="27826"/>
                    <a:pt x="114705" y="27826"/>
                    <a:pt x="114705" y="27826"/>
                  </a:cubicBezTo>
                  <a:cubicBezTo>
                    <a:pt x="115588" y="44347"/>
                    <a:pt x="107647" y="59130"/>
                    <a:pt x="100588" y="73043"/>
                  </a:cubicBezTo>
                  <a:cubicBezTo>
                    <a:pt x="97058" y="78260"/>
                    <a:pt x="94411" y="84347"/>
                    <a:pt x="91764" y="89565"/>
                  </a:cubicBezTo>
                  <a:lnTo>
                    <a:pt x="90000" y="93913"/>
                  </a:lnTo>
                  <a:close/>
                  <a:moveTo>
                    <a:pt x="112941" y="38260"/>
                  </a:moveTo>
                  <a:cubicBezTo>
                    <a:pt x="110294" y="46956"/>
                    <a:pt x="105882" y="54782"/>
                    <a:pt x="102352" y="62608"/>
                  </a:cubicBezTo>
                  <a:cubicBezTo>
                    <a:pt x="97941" y="70434"/>
                    <a:pt x="94411" y="77391"/>
                    <a:pt x="92647" y="84347"/>
                  </a:cubicBezTo>
                  <a:cubicBezTo>
                    <a:pt x="95294" y="80000"/>
                    <a:pt x="97058" y="76521"/>
                    <a:pt x="98823" y="72173"/>
                  </a:cubicBezTo>
                  <a:cubicBezTo>
                    <a:pt x="105000" y="61739"/>
                    <a:pt x="111176" y="50434"/>
                    <a:pt x="112941" y="38260"/>
                  </a:cubicBezTo>
                  <a:close/>
                </a:path>
              </a:pathLst>
            </a:custGeom>
            <a:solidFill>
              <a:srgbClr val="4D290A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129" name="Shape 129"/>
          <p:cNvSpPr>
            <a:spLocks noGrp="1"/>
          </p:cNvSpPr>
          <p:nvPr>
            <p:ph type="pic" idx="2"/>
          </p:nvPr>
        </p:nvSpPr>
        <p:spPr>
          <a:xfrm>
            <a:off x="4599885" y="533400"/>
            <a:ext cx="2971799" cy="36576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pic" idx="3"/>
          </p:nvPr>
        </p:nvSpPr>
        <p:spPr>
          <a:xfrm>
            <a:off x="834570" y="1013590"/>
            <a:ext cx="2971799" cy="36576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pic" idx="4"/>
          </p:nvPr>
        </p:nvSpPr>
        <p:spPr>
          <a:xfrm>
            <a:off x="8375404" y="1013591"/>
            <a:ext cx="2971799" cy="36576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48870" y="5018001"/>
            <a:ext cx="2743199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5"/>
          </p:nvPr>
        </p:nvSpPr>
        <p:spPr>
          <a:xfrm>
            <a:off x="4707207" y="4582378"/>
            <a:ext cx="2743199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6"/>
          </p:nvPr>
        </p:nvSpPr>
        <p:spPr>
          <a:xfrm>
            <a:off x="8489704" y="5018001"/>
            <a:ext cx="2743199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6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065212" y="30480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Font typeface="Quattrocento Sans"/>
              <a:buNone/>
              <a:defRPr sz="3600" b="0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065213" y="1752600"/>
            <a:ext cx="10058399" cy="422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7472" marR="0" lvl="0" indent="-1950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0664" marR="0" lvl="1" indent="-156464" algn="l" rtl="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075610" y="6019801"/>
            <a:ext cx="139626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979613" y="6019801"/>
            <a:ext cx="5943599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65212" y="6019801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wrVBKQSev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Shape 2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" y="0"/>
            <a:ext cx="1215327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 txBox="1">
            <a:spLocks noGrp="1"/>
          </p:cNvSpPr>
          <p:nvPr>
            <p:ph type="ctrTitle"/>
          </p:nvPr>
        </p:nvSpPr>
        <p:spPr>
          <a:xfrm>
            <a:off x="3195516" y="131885"/>
            <a:ext cx="8957760" cy="30207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6500" b="1" i="0" u="none" strike="noStrike" cap="none" dirty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Outdoor Education</a:t>
            </a:r>
            <a:r>
              <a:rPr lang="en-US" sz="5500" b="1" i="0" u="none" strike="noStrike" cap="none" dirty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5500" b="1" i="0" u="none" strike="noStrike" cap="none" dirty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5000" b="1" dirty="0"/>
              <a:t>October</a:t>
            </a:r>
            <a:r>
              <a:rPr lang="en-US" sz="5000" b="1" i="0" u="none" strike="noStrike" cap="none" dirty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5000" b="1" dirty="0" smtClean="0"/>
              <a:t>3-5,</a:t>
            </a:r>
            <a:r>
              <a:rPr lang="en-US" sz="5000" b="1" i="0" u="none" strike="noStrike" cap="none" dirty="0" smtClean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201</a:t>
            </a:r>
            <a:r>
              <a:rPr lang="en-US" sz="5000" b="1" dirty="0"/>
              <a:t>8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subTitle" idx="1"/>
          </p:nvPr>
        </p:nvSpPr>
        <p:spPr>
          <a:xfrm>
            <a:off x="3520830" y="2811585"/>
            <a:ext cx="8632446" cy="220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Sandy Hill Retreats in </a:t>
            </a:r>
            <a:endParaRPr lang="en-US" sz="4000" b="1" i="0" u="none" strike="noStrike" cap="none" dirty="0" smtClean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North 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East, MD 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947980" y="-423333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General Information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894800" y="919175"/>
            <a:ext cx="10058400" cy="528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dirty="0"/>
              <a:t>Various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Groupings throughout the day</a:t>
            </a:r>
          </a:p>
          <a:p>
            <a:pPr marL="347472" marR="0" lvl="0" indent="-34747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dirty="0"/>
              <a:t>Online</a:t>
            </a:r>
            <a:r>
              <a:rPr lang="en-US" sz="3200" b="1" i="0" u="none" strike="noStrike" cap="none" dirty="0">
                <a:solidFill>
                  <a:schemeClr val="dk1"/>
                </a:solidFill>
              </a:rPr>
              <a:t> Resources  (</a:t>
            </a:r>
            <a:r>
              <a:rPr lang="en-US" sz="3200" b="1" dirty="0"/>
              <a:t>P</a:t>
            </a:r>
            <a:r>
              <a:rPr lang="en-US" sz="3200" b="1" i="0" u="none" strike="noStrike" cap="none" dirty="0">
                <a:solidFill>
                  <a:schemeClr val="dk1"/>
                </a:solidFill>
              </a:rPr>
              <a:t>ayment and </a:t>
            </a:r>
            <a:r>
              <a:rPr lang="en-US" sz="3200" b="1" dirty="0"/>
              <a:t>F</a:t>
            </a:r>
            <a:r>
              <a:rPr lang="en-US" sz="3200" b="1" i="0" u="none" strike="noStrike" cap="none" dirty="0">
                <a:solidFill>
                  <a:schemeClr val="dk1"/>
                </a:solidFill>
              </a:rPr>
              <a:t>orms)</a:t>
            </a:r>
          </a:p>
          <a:p>
            <a:pPr marL="347472" marR="0" lvl="0" indent="-34747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</a:rPr>
              <a:t>What to Bring/not to Bring </a:t>
            </a:r>
            <a:r>
              <a:rPr lang="en-US" sz="3200" b="1" dirty="0"/>
              <a:t>(school rules apply)</a:t>
            </a:r>
          </a:p>
          <a:p>
            <a:pPr marL="0" lvl="0" indent="38735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34375"/>
              <a:buFont typeface="Arial"/>
              <a:buNone/>
            </a:pPr>
            <a:r>
              <a:rPr lang="en-US" sz="3200" b="1" dirty="0">
                <a:solidFill>
                  <a:srgbClr val="9A5315"/>
                </a:solidFill>
              </a:rPr>
              <a:t>No food/candy</a:t>
            </a:r>
          </a:p>
          <a:p>
            <a:pPr marL="0" lvl="0" indent="38735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34375"/>
              <a:buFont typeface="Arial"/>
              <a:buNone/>
            </a:pPr>
            <a:r>
              <a:rPr lang="en-US" sz="3200" b="1" dirty="0">
                <a:solidFill>
                  <a:srgbClr val="9A5315"/>
                </a:solidFill>
              </a:rPr>
              <a:t>Cell Phones...</a:t>
            </a:r>
          </a:p>
          <a:p>
            <a:pPr marL="347472" marR="0" lvl="0" indent="-34747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dirty="0"/>
              <a:t>No </a:t>
            </a:r>
            <a:r>
              <a:rPr lang="en-US" sz="3200" b="1" i="0" u="none" strike="noStrike" cap="none" dirty="0">
                <a:solidFill>
                  <a:schemeClr val="dk1"/>
                </a:solidFill>
              </a:rPr>
              <a:t>Refunds</a:t>
            </a:r>
            <a:r>
              <a:rPr lang="en-US" sz="3200" dirty="0"/>
              <a:t> </a:t>
            </a:r>
            <a:r>
              <a:rPr lang="en-US" sz="3200" b="1" dirty="0"/>
              <a:t>after </a:t>
            </a:r>
            <a:r>
              <a:rPr lang="en-US" sz="3200" b="1" dirty="0" smtClean="0"/>
              <a:t>Wednesday </a:t>
            </a:r>
            <a:r>
              <a:rPr lang="en-US" sz="3200" b="1" dirty="0"/>
              <a:t>9/26 </a:t>
            </a:r>
            <a:r>
              <a:rPr lang="en-US" sz="3200" b="1" dirty="0" smtClean="0"/>
              <a:t>– six days from </a:t>
            </a:r>
            <a:r>
              <a:rPr lang="en-US" sz="3200" b="1" dirty="0"/>
              <a:t>today</a:t>
            </a:r>
          </a:p>
          <a:p>
            <a:pPr marL="0" marR="0" lvl="0" indent="0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</a:rPr>
              <a:t>Nurse/Doctor Volunteer will attend</a:t>
            </a:r>
          </a:p>
          <a:p>
            <a:pPr marL="347472" marR="0" lvl="0" indent="-34747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</a:t>
            </a:r>
          </a:p>
          <a:p>
            <a:pPr marL="347472" marR="0" lvl="0" indent="-34747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7472" marR="0" lvl="0" indent="-347472" algn="l" rtl="0">
              <a:lnSpc>
                <a:spcPct val="8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81" name="Shape 281"/>
          <p:cNvSpPr txBox="1"/>
          <p:nvPr/>
        </p:nvSpPr>
        <p:spPr>
          <a:xfrm>
            <a:off x="6936153" y="1152769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1065212" y="30480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 dirty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ODE P</a:t>
            </a:r>
            <a:r>
              <a:rPr lang="en-US" sz="4800" b="1" dirty="0"/>
              <a:t>acket</a:t>
            </a:r>
            <a:r>
              <a:rPr lang="en-US" sz="4800" b="1" i="0" u="none" strike="noStrike" cap="none" dirty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I</a:t>
            </a:r>
            <a:r>
              <a:rPr lang="en-US" sz="4800" b="1" dirty="0"/>
              <a:t>ncludes...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1065213" y="1752600"/>
            <a:ext cx="10058399" cy="422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Permission Forms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Packing </a:t>
            </a:r>
            <a:r>
              <a:rPr lang="en-US" sz="4800" b="1" dirty="0"/>
              <a:t>L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ist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Medication</a:t>
            </a:r>
            <a:r>
              <a:rPr lang="en-US" sz="4800" b="1" dirty="0"/>
              <a:t> </a:t>
            </a:r>
            <a:r>
              <a:rPr lang="en-US" sz="4800" b="1" dirty="0" smtClean="0"/>
              <a:t>Forms 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887004" y="0"/>
            <a:ext cx="9887065" cy="96329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Medication Authorization Form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832144" y="1117700"/>
            <a:ext cx="10138180" cy="57402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807"/>
              <a:buFont typeface="Arial"/>
              <a:buChar char="•"/>
            </a:pPr>
            <a:r>
              <a:rPr lang="en-US" sz="2595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Must be completed for each over-the-counter/nonprescription medication and MUST be signed by a physician.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99807"/>
              <a:buFont typeface="Arial"/>
              <a:buChar char="•"/>
            </a:pPr>
            <a:r>
              <a:rPr lang="en-US" sz="2595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Medications and the authorization form must be brought to the MVMS health room by </a:t>
            </a:r>
            <a:r>
              <a:rPr lang="en-US" sz="2595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9/</a:t>
            </a:r>
            <a:r>
              <a:rPr lang="en-US" sz="2595" b="1" dirty="0" smtClean="0"/>
              <a:t>21</a:t>
            </a:r>
            <a:r>
              <a:rPr lang="en-US" sz="2595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/201</a:t>
            </a:r>
            <a:r>
              <a:rPr lang="en-US" sz="2595" b="1" dirty="0"/>
              <a:t>8</a:t>
            </a:r>
            <a:r>
              <a:rPr lang="en-US" sz="2595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2595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(Students may NOT carry meds to Sandy Hill Retreat themselves**).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99807"/>
              <a:buFont typeface="Arial"/>
              <a:buChar char="•"/>
            </a:pPr>
            <a:r>
              <a:rPr lang="en-US" sz="2595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Medications must be in labeled containers.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99807"/>
              <a:buFont typeface="Arial"/>
              <a:buChar char="•"/>
            </a:pPr>
            <a:r>
              <a:rPr lang="en-US" sz="2595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Parent Volunteers carry their child’s medication no forms.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99807"/>
              <a:buFont typeface="Arial"/>
              <a:buChar char="•"/>
            </a:pPr>
            <a:r>
              <a:rPr lang="en-US" sz="2595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** Self –carry meds excluded, though an extra medication should also be supplied.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99807"/>
              <a:buFont typeface="Arial"/>
              <a:buChar char="•"/>
            </a:pPr>
            <a:r>
              <a:rPr lang="en-US" sz="2595" b="1" dirty="0"/>
              <a:t>Medications already at school </a:t>
            </a:r>
            <a:r>
              <a:rPr lang="en-US" sz="2595" b="1" dirty="0" smtClean="0"/>
              <a:t>WILL BE sent.</a:t>
            </a:r>
            <a:endParaRPr lang="en-US" sz="2595" b="1" dirty="0"/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6936153" y="1152769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887004" y="0"/>
            <a:ext cx="9887065" cy="96329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Medication  PICK UP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832144" y="1117700"/>
            <a:ext cx="10138180" cy="57402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Medication </a:t>
            </a:r>
            <a:r>
              <a:rPr lang="en-US" sz="3600" dirty="0"/>
              <a:t>must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be picked up at the </a:t>
            </a:r>
            <a:r>
              <a:rPr lang="en-US" sz="3600" dirty="0"/>
              <a:t>flagpole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when the students return from the trip.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36000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Medications will only be stored at Mount View for one week.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1000" dirty="0"/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Any ODE Medications not picked up by Friday</a:t>
            </a:r>
            <a:r>
              <a:rPr lang="en-US" sz="3600" dirty="0"/>
              <a:t>, October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</a:t>
            </a:r>
            <a:r>
              <a:rPr lang="en-US" sz="3600" dirty="0"/>
              <a:t>2</a:t>
            </a:r>
            <a:r>
              <a:rPr lang="en-US" sz="3600" b="0" i="0" u="none" strike="noStrike" cap="none" baseline="30000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will be discarded.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6936153" y="1152769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902308" y="-228600"/>
            <a:ext cx="10058400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Departure and Return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065225" y="996025"/>
            <a:ext cx="10409100" cy="509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709"/>
              <a:buFont typeface="Arial"/>
              <a:buChar char="•"/>
            </a:pPr>
            <a:r>
              <a:rPr lang="en-US" sz="3060" b="1" dirty="0"/>
              <a:t>Wednesday</a:t>
            </a:r>
            <a:r>
              <a:rPr lang="en-US" sz="306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</a:t>
            </a:r>
            <a:r>
              <a:rPr lang="en-US" sz="3060" b="1" dirty="0"/>
              <a:t>October</a:t>
            </a:r>
            <a:r>
              <a:rPr lang="en-US" sz="306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060" b="1" dirty="0"/>
              <a:t>3</a:t>
            </a:r>
            <a:r>
              <a:rPr lang="en-US" sz="306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201</a:t>
            </a:r>
            <a:r>
              <a:rPr lang="en-US" sz="3060" b="1" dirty="0"/>
              <a:t>8</a:t>
            </a:r>
          </a:p>
          <a:p>
            <a:pPr marL="740664" marR="0" lvl="1" indent="-283464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Students will arrive no earlier than </a:t>
            </a:r>
            <a:r>
              <a:rPr lang="en-US" sz="204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8:</a:t>
            </a:r>
            <a:r>
              <a:rPr lang="en-US" sz="2040" b="1" dirty="0" smtClean="0"/>
              <a:t>00</a:t>
            </a:r>
            <a:r>
              <a:rPr lang="en-US" sz="204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am </a:t>
            </a: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and board buses directly. Check in is on the bus.</a:t>
            </a:r>
          </a:p>
          <a:p>
            <a:pPr marL="740664" marR="0" lvl="1" indent="-283464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lang="en-US" sz="2040" b="1" dirty="0"/>
              <a:t>S</a:t>
            </a: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tudents are not permitted to bring luggage on the school bus.</a:t>
            </a:r>
          </a:p>
          <a:p>
            <a:pPr marL="740664" marR="0" lvl="1" indent="-283464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Departure at </a:t>
            </a:r>
            <a:r>
              <a:rPr lang="en-US" sz="204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8:30am. </a:t>
            </a:r>
            <a:endParaRPr lang="en-US" sz="204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740664" marR="0" lvl="1" indent="-283464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Parent</a:t>
            </a:r>
            <a:r>
              <a:rPr lang="en-US" sz="2040" b="1" dirty="0"/>
              <a:t> chaperones</a:t>
            </a: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may park at the </a:t>
            </a:r>
            <a:r>
              <a:rPr lang="en-US" sz="2040" b="1" i="0" u="none" strike="noStrike" cap="none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Marriotts</a:t>
            </a: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Ridge baseball parking lot.</a:t>
            </a:r>
          </a:p>
          <a:p>
            <a:pPr marL="347472" marR="0" lvl="0" indent="-347472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98709"/>
              <a:buFont typeface="Arial"/>
              <a:buChar char="•"/>
            </a:pPr>
            <a:r>
              <a:rPr lang="en-US" sz="3060" b="1" dirty="0"/>
              <a:t>Fri</a:t>
            </a:r>
            <a:r>
              <a:rPr lang="en-US" sz="306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day, </a:t>
            </a:r>
            <a:r>
              <a:rPr lang="en-US" sz="3060" b="1" dirty="0"/>
              <a:t>October </a:t>
            </a:r>
            <a:r>
              <a:rPr lang="en-US" sz="3060" b="1" dirty="0" smtClean="0"/>
              <a:t>5</a:t>
            </a:r>
            <a:r>
              <a:rPr lang="en-US" sz="306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201</a:t>
            </a:r>
            <a:r>
              <a:rPr lang="en-US" sz="3060" b="1" dirty="0"/>
              <a:t>8</a:t>
            </a:r>
          </a:p>
          <a:p>
            <a:pPr marL="740664" marR="0" lvl="1" indent="-283464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Return to MVMS </a:t>
            </a:r>
            <a:r>
              <a:rPr lang="en-US" sz="204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at12:00pm</a:t>
            </a:r>
            <a:endParaRPr lang="en-US" sz="204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740664" marR="0" lvl="1" indent="-283464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Students should be picked up by parents at that </a:t>
            </a:r>
            <a:r>
              <a:rPr lang="en-US" sz="204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time.</a:t>
            </a:r>
            <a:endParaRPr lang="en-US" sz="204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740664" marR="0" lvl="1" indent="-283464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2000"/>
              <a:buFont typeface="Arial"/>
              <a:buChar char="•"/>
            </a:pPr>
            <a:r>
              <a:rPr lang="en-US" sz="204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Medications must be picked up at the flagpole upon return.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None/>
            </a:pPr>
            <a:endParaRPr sz="3000" b="1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132650" y="304800"/>
            <a:ext cx="11739600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5500" b="1"/>
              <a:t>  Please, for your child’s sake...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762338" y="1579525"/>
            <a:ext cx="10058400" cy="422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0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00" b="1"/>
          </a:p>
          <a:p>
            <a:pPr marL="347472" marR="0" lvl="0" indent="-4046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500" b="1"/>
              <a:t>LABEL YOUR CHILD’S LUGGAGE AND ALL BELONGINGS. 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1065212" y="414264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000" b="1" i="0" u="none" strike="noStrike" cap="none" dirty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What If My Child Does Not Attend Outdoor Education at Sandy Hill?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00823" y="1821481"/>
            <a:ext cx="11620847" cy="488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dirty="0"/>
              <a:t>Check the “Will NOT attend” box on Permission </a:t>
            </a:r>
            <a:r>
              <a:rPr lang="en-US" sz="3600" b="1" dirty="0" smtClean="0"/>
              <a:t>Slip</a:t>
            </a:r>
          </a:p>
          <a:p>
            <a:pPr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1200" b="1" dirty="0"/>
          </a:p>
          <a:p>
            <a:pPr marL="0" lvl="0" indent="0" rtl="0">
              <a:spcBef>
                <a:spcPts val="0"/>
              </a:spcBef>
              <a:buNone/>
            </a:pPr>
            <a:endParaRPr sz="1000" b="1" dirty="0"/>
          </a:p>
          <a:p>
            <a:pPr marL="347472" marR="0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Students will attend a regular </a:t>
            </a:r>
            <a:r>
              <a:rPr lang="en-US" sz="3600" b="1" dirty="0"/>
              <a:t>Mount View 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school day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12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Environmental Education Lessons will be taught through our Camp Mount View program. *Information will be sent home to the students who choose this option.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132650" y="304800"/>
            <a:ext cx="11739600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 dirty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Required for Each Student by </a:t>
            </a:r>
            <a:r>
              <a:rPr lang="en-US" sz="4800" b="1" i="0" u="none" strike="noStrike" cap="none" dirty="0" smtClean="0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9/</a:t>
            </a:r>
            <a:r>
              <a:rPr lang="en-US" sz="4800" b="1" dirty="0" smtClean="0"/>
              <a:t>21</a:t>
            </a:r>
            <a:endParaRPr lang="en-US" sz="4800" b="1" dirty="0"/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065213" y="1752600"/>
            <a:ext cx="10058400" cy="422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165.00 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payable by check (made out to MVMS) or online by credit card via 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Mount 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View</a:t>
            </a:r>
            <a:r>
              <a:rPr lang="en-US" sz="3600" b="1" dirty="0"/>
              <a:t>’s website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Permission Slip (attending or not attending)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Health Information Form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Sandy Hill Consent Form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Shape 2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" y="0"/>
            <a:ext cx="1215327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 txBox="1">
            <a:spLocks noGrp="1"/>
          </p:cNvSpPr>
          <p:nvPr>
            <p:ph type="ctrTitle"/>
          </p:nvPr>
        </p:nvSpPr>
        <p:spPr>
          <a:xfrm>
            <a:off x="3195525" y="1323875"/>
            <a:ext cx="7247700" cy="306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6500" b="1"/>
              <a:t>Mrs. Gavazzi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6500" b="1"/>
              <a:t>Mrs. Mezeivtch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6500" b="1"/>
              <a:t>Mr. Grabau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908904" y="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What is Outdoor Education?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1028699" y="1489875"/>
            <a:ext cx="10094925" cy="464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7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Two Choices for 6</a:t>
            </a:r>
            <a:r>
              <a:rPr lang="en-US" sz="3700" b="1" i="0" u="none" strike="noStrike" cap="none" baseline="30000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</a:t>
            </a:r>
            <a:r>
              <a:rPr lang="en-US" sz="37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Grade Students:</a:t>
            </a:r>
          </a:p>
          <a:p>
            <a:pPr marL="347472" marR="0" lvl="0" indent="-34747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3300" b="1" i="0" u="none" strike="noStrike" cap="none" dirty="0" smtClean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lvl="1" indent="-347472">
              <a:lnSpc>
                <a:spcPct val="90000"/>
              </a:lnSpc>
              <a:spcBef>
                <a:spcPts val="0"/>
              </a:spcBef>
            </a:pPr>
            <a:r>
              <a:rPr lang="en-US" sz="3300" b="1" dirty="0" smtClean="0"/>
              <a:t>Attend all 3 Days at Sandy Hill Camp.</a:t>
            </a:r>
          </a:p>
          <a:p>
            <a:pPr lvl="1" indent="-347472">
              <a:lnSpc>
                <a:spcPct val="90000"/>
              </a:lnSpc>
              <a:spcBef>
                <a:spcPts val="0"/>
              </a:spcBef>
            </a:pPr>
            <a:endParaRPr lang="en-US" sz="3300" b="1" dirty="0" smtClean="0"/>
          </a:p>
          <a:p>
            <a:pPr lvl="1" indent="-347472">
              <a:lnSpc>
                <a:spcPct val="90000"/>
              </a:lnSpc>
              <a:spcBef>
                <a:spcPts val="0"/>
              </a:spcBef>
            </a:pPr>
            <a:r>
              <a:rPr lang="en-US" sz="3300" b="1" dirty="0" smtClean="0"/>
              <a:t>Attend “Camp Mt View” during regular school hours at Mt View Middle School.</a:t>
            </a:r>
          </a:p>
          <a:p>
            <a:pPr lvl="1" indent="-347472">
              <a:lnSpc>
                <a:spcPct val="90000"/>
              </a:lnSpc>
              <a:spcBef>
                <a:spcPts val="0"/>
              </a:spcBef>
            </a:pPr>
            <a:endParaRPr lang="en-US" sz="3300" b="1" dirty="0" smtClean="0"/>
          </a:p>
          <a:p>
            <a:pPr lvl="1" indent="-347472">
              <a:lnSpc>
                <a:spcPct val="90000"/>
              </a:lnSpc>
              <a:spcBef>
                <a:spcPts val="0"/>
              </a:spcBef>
            </a:pPr>
            <a:endParaRPr lang="en-US" sz="3300" b="1" dirty="0"/>
          </a:p>
          <a:p>
            <a:pPr marL="347472" marR="0" lvl="0" indent="-347472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7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7472" marR="0" lvl="0" indent="-347472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7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908904" y="0"/>
            <a:ext cx="10058401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What is Outdoor Education?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713925" y="1489875"/>
            <a:ext cx="11011910" cy="464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7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 educational experience in an outdoor </a:t>
            </a:r>
            <a:r>
              <a:rPr lang="en-US" sz="37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setting</a:t>
            </a:r>
          </a:p>
          <a:p>
            <a:pPr marL="347472" marR="0" lvl="0" indent="-34747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12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7472" marR="0" lvl="0" indent="-347472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7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Focus on team building, making connections, expanding comfort-zones, and respect of the </a:t>
            </a:r>
            <a:r>
              <a:rPr lang="en-US" sz="37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environment</a:t>
            </a:r>
            <a:endParaRPr lang="en-US" sz="12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7472" marR="0" lvl="0" indent="-347472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7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Approximately 2</a:t>
            </a:r>
            <a:r>
              <a:rPr lang="en-US" sz="3700" b="1" dirty="0"/>
              <a:t>6</a:t>
            </a:r>
            <a:r>
              <a:rPr lang="en-US" sz="37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 sixth graders, </a:t>
            </a:r>
            <a:r>
              <a:rPr lang="en-US" sz="3700" b="1" dirty="0"/>
              <a:t>20</a:t>
            </a:r>
            <a:r>
              <a:rPr lang="en-US" sz="37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parents, and 1</a:t>
            </a:r>
            <a:r>
              <a:rPr lang="en-US" sz="3700" b="1" dirty="0"/>
              <a:t>5</a:t>
            </a:r>
            <a:r>
              <a:rPr lang="en-US" sz="37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Mount View staff members will attend</a:t>
            </a:r>
            <a:r>
              <a:rPr lang="en-US" sz="3700" b="1" dirty="0"/>
              <a:t>.</a:t>
            </a:r>
          </a:p>
          <a:p>
            <a:pPr marL="347472" marR="0" lvl="0" indent="-347472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7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7472" marR="0" lvl="0" indent="-347472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7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169327176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919729" y="2364565"/>
            <a:ext cx="10058400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6500" b="1" i="0" u="sng" strike="noStrike" cap="none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3"/>
              </a:rPr>
              <a:t>Sandy Hill Retreat Center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6936153" y="1152769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908904" y="0"/>
            <a:ext cx="10058401" cy="127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All inclusive cost…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76524" y="1228975"/>
            <a:ext cx="11328300" cy="49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Meals 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Snacks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Activities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Accommodations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T-Shirt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4000" b="1"/>
              <a:t>  *Your child will not need any personal money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6936153" y="1152769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836612" y="-152400"/>
            <a:ext cx="10058400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Sample Activities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1022875" y="1092200"/>
            <a:ext cx="10058400" cy="559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Team Building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Canoeing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Seining/</a:t>
            </a:r>
            <a:r>
              <a:rPr lang="en-US" sz="3600" b="1" dirty="0"/>
              <a:t>Water Study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Eco Game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Green School Activity</a:t>
            </a:r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High Adventure 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Ropes Course</a:t>
            </a:r>
            <a:endParaRPr lang="en-US" sz="3600" b="1" dirty="0"/>
          </a:p>
          <a:p>
            <a:pPr marL="347472" marR="0" lvl="0" indent="-347472" algn="l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832704" y="304800"/>
            <a:ext cx="10058400" cy="64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Sample Schedule</a:t>
            </a:r>
          </a:p>
        </p:txBody>
      </p:sp>
      <p:graphicFrame>
        <p:nvGraphicFramePr>
          <p:cNvPr id="265" name="Shape 265"/>
          <p:cNvGraphicFramePr/>
          <p:nvPr/>
        </p:nvGraphicFramePr>
        <p:xfrm>
          <a:off x="985433" y="1150966"/>
          <a:ext cx="10058400" cy="5395070"/>
        </p:xfrm>
        <a:graphic>
          <a:graphicData uri="http://schemas.openxmlformats.org/drawingml/2006/table">
            <a:tbl>
              <a:tblPr firstRow="1" bandRow="1">
                <a:noFill/>
                <a:tableStyleId>{5CCD100C-2DBB-4E8F-91B6-FE8B97A8037F}</a:tableStyleId>
              </a:tblPr>
              <a:tblGrid>
                <a:gridCol w="18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u="none" strike="noStrike" cap="none"/>
                        <a:t>7:30 AM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WAKE UP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8:30 AM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BREAKFAST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9:30 AM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Classes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12: 00 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LUNCH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1:00 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Classes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3:30 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Free Time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6:00 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DINNER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7:00PM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Evening Activities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8:00PM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Snack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9:30 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Cabin Time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10:30 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/>
                        <a:t>LIGHTS OUT!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6" name="Shape 266"/>
          <p:cNvSpPr txBox="1"/>
          <p:nvPr/>
        </p:nvSpPr>
        <p:spPr>
          <a:xfrm>
            <a:off x="6936153" y="1152769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908904" y="228600"/>
            <a:ext cx="10058400" cy="88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D290A"/>
              </a:buClr>
              <a:buSzPct val="25000"/>
              <a:buFont typeface="Quattrocento Sans"/>
              <a:buNone/>
            </a:pPr>
            <a:r>
              <a:rPr lang="en-US" sz="4800" b="1" i="0" u="none" strike="noStrike" cap="none">
                <a:solidFill>
                  <a:srgbClr val="4D290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Sample Menu</a:t>
            </a:r>
          </a:p>
        </p:txBody>
      </p:sp>
      <p:graphicFrame>
        <p:nvGraphicFramePr>
          <p:cNvPr id="272" name="Shape 272"/>
          <p:cNvGraphicFramePr/>
          <p:nvPr/>
        </p:nvGraphicFramePr>
        <p:xfrm>
          <a:off x="616764" y="1250559"/>
          <a:ext cx="10576125" cy="2989000"/>
        </p:xfrm>
        <a:graphic>
          <a:graphicData uri="http://schemas.openxmlformats.org/drawingml/2006/table">
            <a:tbl>
              <a:tblPr firstRow="1" bandRow="1">
                <a:noFill/>
                <a:tableStyleId>{E2F6EBF8-CABF-4124-9622-F12BC0B93019}</a:tableStyleId>
              </a:tblPr>
              <a:tblGrid>
                <a:gridCol w="352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/>
                        <a:t>  BREAKFAST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/>
                        <a:t>       LUNCH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/>
                        <a:t>     DINNER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Cereal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Pancakes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Fruit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Pizza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Salad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Fruit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32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Chicken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Pasta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Veggies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200" b="1" i="0"/>
                        <a:t>Salad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3" name="Shape 273"/>
          <p:cNvSpPr txBox="1"/>
          <p:nvPr/>
        </p:nvSpPr>
        <p:spPr>
          <a:xfrm>
            <a:off x="6936153" y="1152769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762000" y="4501450"/>
            <a:ext cx="105762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****Dietary Concerns - please tell your child to ask!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S103431377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603</Words>
  <Application>Microsoft Office PowerPoint</Application>
  <PresentationFormat>Widescreen</PresentationFormat>
  <Paragraphs>125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Quattrocento Sans</vt:lpstr>
      <vt:lpstr>Segoe Print</vt:lpstr>
      <vt:lpstr>TS103431377</vt:lpstr>
      <vt:lpstr>Outdoor Education October 3-5, 2018</vt:lpstr>
      <vt:lpstr>Mrs. Gavazzi  Mrs. Mezeivtch Mr. Grabau</vt:lpstr>
      <vt:lpstr>What is Outdoor Education?</vt:lpstr>
      <vt:lpstr>What is Outdoor Education?</vt:lpstr>
      <vt:lpstr>Sandy Hill Retreat Center</vt:lpstr>
      <vt:lpstr> All inclusive cost…</vt:lpstr>
      <vt:lpstr>Sample Activities</vt:lpstr>
      <vt:lpstr>  Sample Schedule</vt:lpstr>
      <vt:lpstr>Sample Menu</vt:lpstr>
      <vt:lpstr>General Information</vt:lpstr>
      <vt:lpstr>ODE Packet Includes...</vt:lpstr>
      <vt:lpstr>Medication Authorization Form</vt:lpstr>
      <vt:lpstr>Medication  PICK UP</vt:lpstr>
      <vt:lpstr>Departure and Return</vt:lpstr>
      <vt:lpstr>  Please, for your child’s sake...</vt:lpstr>
      <vt:lpstr>What If My Child Does Not Attend Outdoor Education at Sandy Hill?</vt:lpstr>
      <vt:lpstr>Required for Each Student by 9/21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Education October 4-6, 2017</dc:title>
  <dc:creator>MaryAnne Emery</dc:creator>
  <cp:lastModifiedBy>MaryAnne Emery</cp:lastModifiedBy>
  <cp:revision>7</cp:revision>
  <dcterms:modified xsi:type="dcterms:W3CDTF">2018-09-18T18:01:13Z</dcterms:modified>
</cp:coreProperties>
</file>