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Source Sans Pr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454B2A-9045-496C-B94D-FB2A4C7D9BD5}">
  <a:tblStyle styleId="{0E454B2A-9045-496C-B94D-FB2A4C7D9B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Sans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SansPro-italic.fntdata"/><Relationship Id="rId30" Type="http://schemas.openxmlformats.org/officeDocument/2006/relationships/font" Target="fonts/SourceSansPr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SourceSansPr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4f12f57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4f12f57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4f12f572e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4f12f572e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4f12f572e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4f12f572e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4f12f572e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4f12f572e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4f12f572e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4f12f572e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4f12f572e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4f12f572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4f12f572e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4f12f572e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out time for 1st period classes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4f12f572e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4f12f572e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Q </a:t>
            </a:r>
            <a:r>
              <a:rPr lang="en"/>
              <a:t>and</a:t>
            </a:r>
            <a:r>
              <a:rPr lang="en"/>
              <a:t> 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4f12f572e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4f12f572e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Q and 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4f12f572e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4f12f572e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4f12f572e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4f12f572e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Walsh, Dubbs, Sorenson, Bassolino, Ford, Kann, Otto, Stout, Biniak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4f12f572e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4f12f572e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Strickler ,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4f12f572e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4f12f572e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Schedule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4f12f572e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4f12f572e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10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4f12f572e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4f12f572e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4f12f572e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4f12f572e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4f12f572e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4f12f572e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4f12f572e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4f12f572e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3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3706550" y="2733150"/>
            <a:ext cx="3232500" cy="915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706550" y="3724275"/>
            <a:ext cx="3232500" cy="115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5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5037500" y="751050"/>
            <a:ext cx="3641400" cy="3641400"/>
          </a:xfrm>
          <a:prstGeom prst="rect">
            <a:avLst/>
          </a:prstGeom>
          <a:noFill/>
          <a:ln cap="flat" cmpd="thinThick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7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 rot="5400000">
            <a:off x="-150" y="150"/>
            <a:ext cx="715200" cy="7149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13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 rot="5400000">
            <a:off x="-150" y="150"/>
            <a:ext cx="715200" cy="7149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AUTOLAYOUT_17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AUTOLAYOUT_19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AUTOLAYOUT_20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0" y="25"/>
            <a:ext cx="4011000" cy="5143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 txBox="1"/>
          <p:nvPr>
            <p:ph type="ctrTitle"/>
          </p:nvPr>
        </p:nvSpPr>
        <p:spPr>
          <a:xfrm>
            <a:off x="315175" y="318675"/>
            <a:ext cx="3224400" cy="302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24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type="ctrTitle"/>
          </p:nvPr>
        </p:nvSpPr>
        <p:spPr>
          <a:xfrm>
            <a:off x="4216401" y="913500"/>
            <a:ext cx="4202700" cy="33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rgbClr val="8E7CC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piqsels.com/en/search?q=day+planner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ommons.wikimedia.org/wiki/File:Dog.in.sleep.jpg" TargetMode="External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eedpix.com/photo/344723/football-american-goal-reaching-game-runner-ball-running-back-ball-carrier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minascreativeexpressions.com/2014/" TargetMode="External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wallpaperflare.com/human-jump-luck-success-cheers-left-out-youth-happy-wallpaper-arypz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s://www.wallpaperflare.com/never-stop-learning-text-adult-education-book-books-know-wallpaper-uivrk" TargetMode="External"/><Relationship Id="rId6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uQzfbcOBngzjm21YlcnOWeG50v-SIsOD/view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flickr.com/photos/samchurchill/4182826573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flickr.com/photos/30478819@N08/48814222437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pikrepo.com/search?q=funny+teeth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needpix.com/photo/1442549/desk-mess-office-officemess-messydesk-unkempt-paperwork-computer-homeoffice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wallpaperflare.com/pink-be-kind-chalk-writing-kindness-handwritten-word-handwriting-wallpaper-zyhgy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eedpix.com/photo/1095917/confused-hands-up-unsure-perplexed-young-expression-confusion-person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ctrTitle"/>
          </p:nvPr>
        </p:nvSpPr>
        <p:spPr>
          <a:xfrm>
            <a:off x="460950" y="8675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7th Grade 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View Middle School</a:t>
            </a:r>
            <a:endParaRPr/>
          </a:p>
        </p:txBody>
      </p:sp>
      <p:sp>
        <p:nvSpPr>
          <p:cNvPr id="112" name="Google Shape;112;p22"/>
          <p:cNvSpPr txBox="1"/>
          <p:nvPr>
            <p:ph idx="1" type="subTitle"/>
          </p:nvPr>
        </p:nvSpPr>
        <p:spPr>
          <a:xfrm>
            <a:off x="4703063" y="191095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Home of the Falcons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075" y="2641938"/>
            <a:ext cx="4117133" cy="231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725" y="1910938"/>
            <a:ext cx="4062515" cy="304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>
            <a:hlinkClick r:id="rId3"/>
          </p:cNvPr>
          <p:cNvPicPr preferRelativeResize="0"/>
          <p:nvPr/>
        </p:nvPicPr>
        <p:blipFill rotWithShape="1">
          <a:blip r:embed="rId4">
            <a:alphaModFix amt="90000"/>
          </a:blip>
          <a:srcRect b="0" l="16837" r="16844" t="0"/>
          <a:stretch/>
        </p:blipFill>
        <p:spPr>
          <a:xfrm>
            <a:off x="4397250" y="391425"/>
            <a:ext cx="4215300" cy="4237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>
            <p:ph type="title"/>
          </p:nvPr>
        </p:nvSpPr>
        <p:spPr>
          <a:xfrm>
            <a:off x="563750" y="851900"/>
            <a:ext cx="4532100" cy="3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#6.  Make a schedule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 to it.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599" r="10591" t="0"/>
          <a:stretch/>
        </p:blipFill>
        <p:spPr>
          <a:xfrm>
            <a:off x="3047650" y="0"/>
            <a:ext cx="60963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2"/>
          <p:cNvSpPr txBox="1"/>
          <p:nvPr>
            <p:ph type="title"/>
          </p:nvPr>
        </p:nvSpPr>
        <p:spPr>
          <a:xfrm>
            <a:off x="207900" y="1096800"/>
            <a:ext cx="2683200" cy="18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#7.  </a:t>
            </a:r>
            <a:r>
              <a:rPr lang="en" sz="3000"/>
              <a:t>Get plenty of rest at night.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3">
            <a:hlinkClick r:id="rId3"/>
          </p:cNvPr>
          <p:cNvPicPr preferRelativeResize="0"/>
          <p:nvPr/>
        </p:nvPicPr>
        <p:blipFill rotWithShape="1">
          <a:blip r:embed="rId4">
            <a:alphaModFix amt="50000"/>
          </a:blip>
          <a:srcRect b="1946" l="-25437" r="-22886" t="33586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 txBox="1"/>
          <p:nvPr>
            <p:ph type="ctrTitle"/>
          </p:nvPr>
        </p:nvSpPr>
        <p:spPr>
          <a:xfrm>
            <a:off x="1849050" y="1465750"/>
            <a:ext cx="54459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#8.  Give your best effort.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299" r="2299" t="0"/>
          <a:stretch/>
        </p:blipFill>
        <p:spPr>
          <a:xfrm>
            <a:off x="4011000" y="25"/>
            <a:ext cx="5133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>
            <p:ph type="ctrTitle"/>
          </p:nvPr>
        </p:nvSpPr>
        <p:spPr>
          <a:xfrm>
            <a:off x="473025" y="1310875"/>
            <a:ext cx="3224400" cy="30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#9.  </a:t>
            </a:r>
            <a:r>
              <a:rPr lang="en" sz="3600">
                <a:solidFill>
                  <a:srgbClr val="000000"/>
                </a:solidFill>
              </a:rPr>
              <a:t>Stay positive and believe in yourself.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5548" r="5539" t="0"/>
          <a:stretch/>
        </p:blipFill>
        <p:spPr>
          <a:xfrm>
            <a:off x="0" y="0"/>
            <a:ext cx="5784051" cy="30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149" t="0"/>
          <a:stretch/>
        </p:blipFill>
        <p:spPr>
          <a:xfrm>
            <a:off x="0" y="2447725"/>
            <a:ext cx="5784051" cy="26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5"/>
          <p:cNvSpPr txBox="1"/>
          <p:nvPr>
            <p:ph type="ctrTitle"/>
          </p:nvPr>
        </p:nvSpPr>
        <p:spPr>
          <a:xfrm>
            <a:off x="5964450" y="913500"/>
            <a:ext cx="2916900" cy="3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#10.  Have fun and learn something new!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ready for the first day of school</a:t>
            </a:r>
            <a:endParaRPr/>
          </a:p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311700" y="1152475"/>
            <a:ext cx="8520600" cy="280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Make sure your device is charged and ready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Have a positive attitude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Be ready to learn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Be ready to meet and make new friends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Check your teacher’s Canvas pages for the meeting codes for the virtual meetings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311700" y="1515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period teacher names </a:t>
            </a:r>
            <a:r>
              <a:rPr lang="en"/>
              <a:t>and</a:t>
            </a:r>
            <a:r>
              <a:rPr lang="en"/>
              <a:t> codes</a:t>
            </a:r>
            <a:endParaRPr/>
          </a:p>
        </p:txBody>
      </p:sp>
      <p:graphicFrame>
        <p:nvGraphicFramePr>
          <p:cNvPr id="208" name="Google Shape;208;p37"/>
          <p:cNvGraphicFramePr/>
          <p:nvPr/>
        </p:nvGraphicFramePr>
        <p:xfrm>
          <a:off x="952500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{0E454B2A-9045-496C-B94D-FB2A4C7D9BD5}</a:tableStyleId>
              </a:tblPr>
              <a:tblGrid>
                <a:gridCol w="2198450"/>
                <a:gridCol w="3006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Ford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mvms-jfordl-pd1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Kann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mvms-vkann-pd1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Stout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mvms-sstout-pd1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Otto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mvms-jotto-pd1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Bassolino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mvms-kbassolino-pd1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Sorenson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mvms-gsorenson-pd1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Walsh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mvms-bwalsh-pd1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9" name="Google Shape;209;p37"/>
          <p:cNvSpPr txBox="1"/>
          <p:nvPr/>
        </p:nvSpPr>
        <p:spPr>
          <a:xfrm>
            <a:off x="6630000" y="3237475"/>
            <a:ext cx="2202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But wait...there’s more...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0" name="Google Shape;210;p37"/>
          <p:cNvSpPr/>
          <p:nvPr/>
        </p:nvSpPr>
        <p:spPr>
          <a:xfrm>
            <a:off x="7031250" y="4058250"/>
            <a:ext cx="1295100" cy="50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11700" y="1515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period teacher names and codes</a:t>
            </a:r>
            <a:endParaRPr/>
          </a:p>
        </p:txBody>
      </p:sp>
      <p:graphicFrame>
        <p:nvGraphicFramePr>
          <p:cNvPr id="216" name="Google Shape;216;p38"/>
          <p:cNvGraphicFramePr/>
          <p:nvPr/>
        </p:nvGraphicFramePr>
        <p:xfrm>
          <a:off x="1969325" y="105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{0E454B2A-9045-496C-B94D-FB2A4C7D9BD5}</a:tableStyleId>
              </a:tblPr>
              <a:tblGrid>
                <a:gridCol w="2198450"/>
                <a:gridCol w="3006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Dubbs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mvms-jdubbs-pd1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Kuruc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mvms-mkuruc-pd1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Grimes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mvms-sgrimes-pd1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DeBeal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mvms-mdebeal-pd1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Sindler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mvms-jsindlerl-pd1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Blum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mvms-cblum-pd1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Parson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mvms-nparsonl-pd1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</a:t>
            </a:r>
            <a:r>
              <a:rPr lang="en"/>
              <a:t>&amp;</a:t>
            </a:r>
            <a:r>
              <a:rPr lang="en"/>
              <a:t> A Time</a:t>
            </a:r>
            <a:endParaRPr/>
          </a:p>
        </p:txBody>
      </p:sp>
      <p:pic>
        <p:nvPicPr>
          <p:cNvPr id="222" name="Google Shape;2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248" y="1244050"/>
            <a:ext cx="5038551" cy="33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</a:t>
            </a:r>
            <a:r>
              <a:rPr lang="en"/>
              <a:t>the 7th Grade Team</a:t>
            </a:r>
            <a:endParaRPr/>
          </a:p>
        </p:txBody>
      </p:sp>
      <p:sp>
        <p:nvSpPr>
          <p:cNvPr id="120" name="Google Shape;120;p23"/>
          <p:cNvSpPr txBox="1"/>
          <p:nvPr/>
        </p:nvSpPr>
        <p:spPr>
          <a:xfrm>
            <a:off x="311700" y="1219075"/>
            <a:ext cx="4215600" cy="3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Char char="●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Mr. Walsh - Social Studies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Char char="●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Mr. Dubbs - Social Studies &amp; Digital Citizenship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Char char="●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Ms. Sorenson - Math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Char char="●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Ms. Bassolino - Math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Char char="●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Mr. Ford - ELA &amp; Digital Citizenship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Char char="●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Ms. Kann - ELA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Char char="●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Ms. Stout - Science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Char char="●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Ms. Otto - Science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Char char="●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Mr. Biniak - Social Studies 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1" name="Google Shape;121;p23" title="7th Orientation 202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810050"/>
            <a:ext cx="4419600" cy="248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-329100" y="1614700"/>
            <a:ext cx="3247500" cy="14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Meet the Related Arts Team</a:t>
            </a:r>
            <a:endParaRPr sz="3200"/>
          </a:p>
        </p:txBody>
      </p:sp>
      <p:graphicFrame>
        <p:nvGraphicFramePr>
          <p:cNvPr id="127" name="Google Shape;127;p24"/>
          <p:cNvGraphicFramePr/>
          <p:nvPr/>
        </p:nvGraphicFramePr>
        <p:xfrm>
          <a:off x="2616300" y="22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{0E454B2A-9045-496C-B94D-FB2A4C7D9BD5}</a:tableStyleId>
              </a:tblPr>
              <a:tblGrid>
                <a:gridCol w="3181775"/>
                <a:gridCol w="3181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Ms. Strickler: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Spanish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Grimes: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Chorus and Music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Ms. Costello: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French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Mr. Sindler: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Band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2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Bateman: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Band &amp; Music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Bateman: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General Music and Band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Kuruc: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Art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Mr. DeBeal: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Orchestra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Mr. Mitchell: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Art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Marble, Mr. Tucci  &amp; Ms. Parson: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Health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Balimtas and Mrs. Capecci: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Reading Seminar</a:t>
                      </a:r>
                      <a:endParaRPr sz="1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Mr. Blum  and Mr. Tucci: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PE</a:t>
                      </a:r>
                      <a:endParaRPr sz="1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822225" y="597575"/>
            <a:ext cx="5010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Top 10 Tips For A Successful School Year</a:t>
            </a:r>
            <a:endParaRPr sz="6000"/>
          </a:p>
        </p:txBody>
      </p:sp>
      <p:pic>
        <p:nvPicPr>
          <p:cNvPr id="133" name="Google Shape;133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95" y="1038201"/>
            <a:ext cx="2874105" cy="28651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475" r="10467" t="0"/>
          <a:stretch/>
        </p:blipFill>
        <p:spPr>
          <a:xfrm>
            <a:off x="3047650" y="0"/>
            <a:ext cx="6096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>
            <p:ph type="title"/>
          </p:nvPr>
        </p:nvSpPr>
        <p:spPr>
          <a:xfrm>
            <a:off x="289975" y="1393300"/>
            <a:ext cx="2566200" cy="207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#1.  </a:t>
            </a:r>
            <a:r>
              <a:rPr lang="en" sz="3000"/>
              <a:t>Eat a healthy breakfast each morning.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75" y="877225"/>
            <a:ext cx="5440428" cy="36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>
            <p:ph idx="2" type="body"/>
          </p:nvPr>
        </p:nvSpPr>
        <p:spPr>
          <a:xfrm>
            <a:off x="5953175" y="724200"/>
            <a:ext cx="2823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#2.  </a:t>
            </a:r>
            <a:r>
              <a:rPr b="1" lang="en" sz="3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 on time for class.</a:t>
            </a:r>
            <a:endParaRPr b="1" sz="3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/>
          <p:nvPr/>
        </p:nvSpPr>
        <p:spPr>
          <a:xfrm>
            <a:off x="3392250" y="2409200"/>
            <a:ext cx="3861300" cy="273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8"/>
          <p:cNvSpPr txBox="1"/>
          <p:nvPr>
            <p:ph type="title"/>
          </p:nvPr>
        </p:nvSpPr>
        <p:spPr>
          <a:xfrm>
            <a:off x="3762150" y="2970050"/>
            <a:ext cx="3232500" cy="13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#3.  </a:t>
            </a:r>
            <a:r>
              <a:rPr lang="en" sz="2600"/>
              <a:t>Have a dedicated space to complete your work.</a:t>
            </a:r>
            <a:endParaRPr sz="2600"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706550" y="4352150"/>
            <a:ext cx="323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But make it neater than this one!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#4.  </a:t>
            </a:r>
            <a:r>
              <a:rPr lang="en"/>
              <a:t>Be kind to others.</a:t>
            </a:r>
            <a:endParaRPr/>
          </a:p>
        </p:txBody>
      </p:sp>
      <p:pic>
        <p:nvPicPr>
          <p:cNvPr id="159" name="Google Shape;159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675" y="597575"/>
            <a:ext cx="3146525" cy="4195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461" r="10461" t="0"/>
          <a:stretch/>
        </p:blipFill>
        <p:spPr>
          <a:xfrm>
            <a:off x="3047650" y="0"/>
            <a:ext cx="60963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type="title"/>
          </p:nvPr>
        </p:nvSpPr>
        <p:spPr>
          <a:xfrm>
            <a:off x="185350" y="679625"/>
            <a:ext cx="2683200" cy="29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#5.  </a:t>
            </a:r>
            <a:r>
              <a:rPr lang="en" sz="4000">
                <a:solidFill>
                  <a:srgbClr val="000000"/>
                </a:solidFill>
              </a:rPr>
              <a:t>Ask for help when you need it.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