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3" r:id="rId3"/>
    <p:sldId id="257" r:id="rId4"/>
    <p:sldId id="274" r:id="rId5"/>
    <p:sldId id="275" r:id="rId6"/>
    <p:sldId id="276" r:id="rId7"/>
    <p:sldId id="259" r:id="rId8"/>
    <p:sldId id="264" r:id="rId9"/>
    <p:sldId id="260" r:id="rId10"/>
    <p:sldId id="261" r:id="rId11"/>
    <p:sldId id="266" r:id="rId12"/>
    <p:sldId id="262" r:id="rId13"/>
    <p:sldId id="267" r:id="rId14"/>
    <p:sldId id="27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69"/>
    <p:restoredTop sz="94400"/>
  </p:normalViewPr>
  <p:slideViewPr>
    <p:cSldViewPr snapToGrid="0" snapToObjects="1">
      <p:cViewPr varScale="1">
        <p:scale>
          <a:sx n="84" d="100"/>
          <a:sy n="84" d="100"/>
        </p:scale>
        <p:origin x="184"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60F6B-32C3-A84C-A140-B438DF85A078}" type="datetimeFigureOut">
              <a:rPr lang="en-US" smtClean="0"/>
              <a:t>8/31/18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12D6C-AC8B-FF41-9B83-5A8F5343E255}" type="slidenum">
              <a:rPr lang="en-US" smtClean="0"/>
              <a:t>‹#›</a:t>
            </a:fld>
            <a:endParaRPr lang="en-US"/>
          </a:p>
        </p:txBody>
      </p:sp>
    </p:spTree>
    <p:extLst>
      <p:ext uri="{BB962C8B-B14F-4D97-AF65-F5344CB8AC3E}">
        <p14:creationId xmlns:p14="http://schemas.microsoft.com/office/powerpoint/2010/main" val="172223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8/31/18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8/31/18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8/31/18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Mount View Middle School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082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Technology &amp; Bullying</a:t>
            </a:r>
            <a:endParaRPr lang="en-US" dirty="0"/>
          </a:p>
        </p:txBody>
      </p:sp>
      <p:sp>
        <p:nvSpPr>
          <p:cNvPr id="3" name="Content Placeholder 2"/>
          <p:cNvSpPr>
            <a:spLocks noGrp="1"/>
          </p:cNvSpPr>
          <p:nvPr>
            <p:ph idx="1"/>
          </p:nvPr>
        </p:nvSpPr>
        <p:spPr>
          <a:xfrm>
            <a:off x="546410" y="2603500"/>
            <a:ext cx="10972800" cy="3833876"/>
          </a:xfrm>
        </p:spPr>
        <p:txBody>
          <a:bodyPr>
            <a:normAutofit/>
          </a:bodyPr>
          <a:lstStyle/>
          <a:p>
            <a:r>
              <a:rPr lang="en-US" sz="2800" b="1" dirty="0" smtClean="0"/>
              <a:t>Technology makes it easier</a:t>
            </a:r>
          </a:p>
          <a:p>
            <a:r>
              <a:rPr lang="en-US" sz="2800" b="1" dirty="0" smtClean="0"/>
              <a:t>Monitor technology</a:t>
            </a:r>
          </a:p>
          <a:p>
            <a:r>
              <a:rPr lang="en-US" sz="2800" b="1" dirty="0" smtClean="0"/>
              <a:t>Bullying &amp; harassment will not be tolerated</a:t>
            </a:r>
          </a:p>
          <a:p>
            <a:r>
              <a:rPr lang="en-US" sz="2800" b="1" dirty="0" smtClean="0"/>
              <a:t>Everyone is welcome and valued at Mount View</a:t>
            </a:r>
          </a:p>
          <a:p>
            <a:r>
              <a:rPr lang="en-US" sz="2800" b="1" dirty="0" err="1" smtClean="0"/>
              <a:t>Sprigeo.com</a:t>
            </a:r>
            <a:r>
              <a:rPr lang="en-US" sz="2800" b="1" dirty="0" smtClean="0"/>
              <a:t> or green bullying form</a:t>
            </a:r>
          </a:p>
          <a:p>
            <a:r>
              <a:rPr lang="en-US" sz="2800" b="1" dirty="0" smtClean="0"/>
              <a:t>Work hard and be nice</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131" y="2799185"/>
            <a:ext cx="2703869" cy="3096854"/>
          </a:xfrm>
          <a:prstGeom prst="rect">
            <a:avLst/>
          </a:prstGeom>
        </p:spPr>
      </p:pic>
    </p:spTree>
    <p:extLst>
      <p:ext uri="{BB962C8B-B14F-4D97-AF65-F5344CB8AC3E}">
        <p14:creationId xmlns:p14="http://schemas.microsoft.com/office/powerpoint/2010/main" val="190161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Prevention at MVMS</a:t>
            </a:r>
            <a:endParaRPr lang="en-US" dirty="0"/>
          </a:p>
        </p:txBody>
      </p:sp>
      <p:sp>
        <p:nvSpPr>
          <p:cNvPr id="3" name="Content Placeholder 2"/>
          <p:cNvSpPr>
            <a:spLocks noGrp="1"/>
          </p:cNvSpPr>
          <p:nvPr>
            <p:ph idx="1"/>
          </p:nvPr>
        </p:nvSpPr>
        <p:spPr>
          <a:xfrm>
            <a:off x="541176" y="2398225"/>
            <a:ext cx="11103428" cy="4263831"/>
          </a:xfrm>
        </p:spPr>
        <p:txBody>
          <a:bodyPr>
            <a:normAutofit/>
          </a:bodyPr>
          <a:lstStyle/>
          <a:p>
            <a:r>
              <a:rPr lang="en-US" sz="2800" b="1" dirty="0" smtClean="0"/>
              <a:t>Peer conflict is not always bullying, but it is not OK</a:t>
            </a:r>
          </a:p>
          <a:p>
            <a:r>
              <a:rPr lang="en-US" sz="2800" b="1" dirty="0" smtClean="0"/>
              <a:t>School-wide anti-bullying program</a:t>
            </a:r>
          </a:p>
          <a:p>
            <a:r>
              <a:rPr lang="en-US" sz="2800" b="1" dirty="0" smtClean="0"/>
              <a:t>Vigilance by staff</a:t>
            </a:r>
          </a:p>
          <a:p>
            <a:r>
              <a:rPr lang="en-US" sz="2800" b="1" dirty="0" smtClean="0"/>
              <a:t>Restorative Practices – Circles</a:t>
            </a:r>
          </a:p>
          <a:p>
            <a:pPr lvl="1"/>
            <a:r>
              <a:rPr lang="en-US" sz="2600" b="1" dirty="0" smtClean="0"/>
              <a:t>Bullying decreases when people are connected</a:t>
            </a:r>
          </a:p>
          <a:p>
            <a:pPr lvl="1"/>
            <a:r>
              <a:rPr lang="en-US" sz="2600" b="1" dirty="0" smtClean="0"/>
              <a:t>Purposeful time for students to create a caring community</a:t>
            </a:r>
          </a:p>
          <a:p>
            <a:pPr lvl="1"/>
            <a:r>
              <a:rPr lang="en-US" sz="2600" b="1" dirty="0" smtClean="0"/>
              <a:t>In every class</a:t>
            </a:r>
            <a:endParaRPr lang="en-US" sz="2600" b="1" dirty="0"/>
          </a:p>
        </p:txBody>
      </p:sp>
    </p:spTree>
    <p:extLst>
      <p:ext uri="{BB962C8B-B14F-4D97-AF65-F5344CB8AC3E}">
        <p14:creationId xmlns:p14="http://schemas.microsoft.com/office/powerpoint/2010/main" val="1142753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MVMS FAQs</a:t>
            </a:r>
            <a:endParaRPr lang="en-US" dirty="0"/>
          </a:p>
        </p:txBody>
      </p:sp>
      <p:sp>
        <p:nvSpPr>
          <p:cNvPr id="3" name="Content Placeholder 2"/>
          <p:cNvSpPr>
            <a:spLocks noGrp="1"/>
          </p:cNvSpPr>
          <p:nvPr>
            <p:ph idx="1"/>
          </p:nvPr>
        </p:nvSpPr>
        <p:spPr>
          <a:xfrm>
            <a:off x="524107" y="2603500"/>
            <a:ext cx="11173521" cy="3853284"/>
          </a:xfrm>
        </p:spPr>
        <p:txBody>
          <a:bodyPr/>
          <a:lstStyle/>
          <a:p>
            <a:r>
              <a:rPr lang="en-US" sz="2800" b="1" dirty="0" smtClean="0"/>
              <a:t>The School Day? 7:30AM </a:t>
            </a:r>
            <a:r>
              <a:rPr lang="en-US" sz="2800" b="1" smtClean="0"/>
              <a:t>– 2:25PM</a:t>
            </a:r>
            <a:endParaRPr lang="en-US" sz="2800" b="1" dirty="0" smtClean="0"/>
          </a:p>
          <a:p>
            <a:r>
              <a:rPr lang="en-US" sz="2800" b="1" dirty="0" smtClean="0"/>
              <a:t>Please ride the bus. Traffic is terrible.</a:t>
            </a:r>
          </a:p>
          <a:p>
            <a:r>
              <a:rPr lang="en-US" sz="2800" b="1" dirty="0" smtClean="0"/>
              <a:t>Bus locator is on the HCPSS website &gt; School Information&gt; School Transportation &gt; Find Your Bus Stop</a:t>
            </a:r>
          </a:p>
          <a:p>
            <a:r>
              <a:rPr lang="en-US" sz="2800" b="1" dirty="0" smtClean="0"/>
              <a:t>Breakfast ($2.00) &amp; Lunch ($3.25) are available.  </a:t>
            </a:r>
          </a:p>
          <a:p>
            <a:r>
              <a:rPr lang="en-US" sz="2800" b="1" dirty="0" smtClean="0"/>
              <a:t>Prepay meals with </a:t>
            </a:r>
            <a:r>
              <a:rPr lang="en-US" sz="2800" b="1" dirty="0" err="1" smtClean="0"/>
              <a:t>myschoolbucks.com</a:t>
            </a:r>
            <a:r>
              <a:rPr lang="en-US" sz="2800" b="1" dirty="0" smtClean="0"/>
              <a:t> </a:t>
            </a:r>
          </a:p>
          <a:p>
            <a:r>
              <a:rPr lang="en-US" sz="2800" b="1" dirty="0" smtClean="0"/>
              <a:t>“Go To” websites HCPSS &amp; MVMS</a:t>
            </a:r>
          </a:p>
          <a:p>
            <a:endParaRPr lang="en-US" b="1" dirty="0"/>
          </a:p>
        </p:txBody>
      </p:sp>
    </p:spTree>
    <p:extLst>
      <p:ext uri="{BB962C8B-B14F-4D97-AF65-F5344CB8AC3E}">
        <p14:creationId xmlns:p14="http://schemas.microsoft.com/office/powerpoint/2010/main" val="929804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Education</a:t>
            </a:r>
            <a:endParaRPr lang="en-US" dirty="0"/>
          </a:p>
        </p:txBody>
      </p:sp>
      <p:sp>
        <p:nvSpPr>
          <p:cNvPr id="3" name="Content Placeholder 2"/>
          <p:cNvSpPr>
            <a:spLocks noGrp="1"/>
          </p:cNvSpPr>
          <p:nvPr>
            <p:ph idx="1"/>
          </p:nvPr>
        </p:nvSpPr>
        <p:spPr>
          <a:xfrm>
            <a:off x="503854" y="2603500"/>
            <a:ext cx="11140750" cy="3703994"/>
          </a:xfrm>
        </p:spPr>
        <p:txBody>
          <a:bodyPr>
            <a:normAutofit lnSpcReduction="10000"/>
          </a:bodyPr>
          <a:lstStyle/>
          <a:p>
            <a:r>
              <a:rPr lang="en-US" sz="2800" b="1" dirty="0" smtClean="0"/>
              <a:t>October 3 – 5</a:t>
            </a:r>
          </a:p>
          <a:p>
            <a:r>
              <a:rPr lang="en-US" sz="2800" b="1" dirty="0" smtClean="0"/>
              <a:t>Sandy Hill Camp.  North East, MD</a:t>
            </a:r>
          </a:p>
          <a:p>
            <a:r>
              <a:rPr lang="en-US" sz="2800" b="1" dirty="0" smtClean="0"/>
              <a:t>September 13 – Parent volunteer forms due</a:t>
            </a:r>
          </a:p>
          <a:p>
            <a:r>
              <a:rPr lang="en-US" sz="2800" b="1" dirty="0"/>
              <a:t>September 20 - Parent Info Night 6:00 – </a:t>
            </a:r>
            <a:r>
              <a:rPr lang="en-US" sz="2800" b="1" dirty="0" smtClean="0"/>
              <a:t>7:00PM</a:t>
            </a:r>
          </a:p>
          <a:p>
            <a:r>
              <a:rPr lang="en-US" sz="2800" b="1" dirty="0" smtClean="0"/>
              <a:t>September 21 – Packets / Payment due</a:t>
            </a:r>
          </a:p>
          <a:p>
            <a:r>
              <a:rPr lang="en-US" sz="2800" b="1" dirty="0" smtClean="0"/>
              <a:t>Cost - $165. Three days and two nights, t-shirt, transportation, activities and meals</a:t>
            </a:r>
            <a:endParaRPr lang="en-US" sz="2800" b="1" dirty="0"/>
          </a:p>
        </p:txBody>
      </p:sp>
    </p:spTree>
    <p:extLst>
      <p:ext uri="{BB962C8B-B14F-4D97-AF65-F5344CB8AC3E}">
        <p14:creationId xmlns:p14="http://schemas.microsoft.com/office/powerpoint/2010/main" val="1926736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Homeroom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028468"/>
              </p:ext>
            </p:extLst>
          </p:nvPr>
        </p:nvGraphicFramePr>
        <p:xfrm>
          <a:off x="464458" y="2554510"/>
          <a:ext cx="11509827" cy="3757390"/>
        </p:xfrm>
        <a:graphic>
          <a:graphicData uri="http://schemas.openxmlformats.org/drawingml/2006/table">
            <a:tbl>
              <a:tblPr firstRow="1" bandRow="1">
                <a:tableStyleId>{5C22544A-7EE6-4342-B048-85BDC9FD1C3A}</a:tableStyleId>
              </a:tblPr>
              <a:tblGrid>
                <a:gridCol w="3836609"/>
                <a:gridCol w="3836609"/>
                <a:gridCol w="3836609"/>
              </a:tblGrid>
              <a:tr h="375739">
                <a:tc>
                  <a:txBody>
                    <a:bodyPr/>
                    <a:lstStyle/>
                    <a:p>
                      <a:r>
                        <a:rPr lang="en-US" dirty="0" smtClean="0"/>
                        <a:t>Last Name Range</a:t>
                      </a:r>
                      <a:endParaRPr lang="en-US" dirty="0"/>
                    </a:p>
                  </a:txBody>
                  <a:tcPr/>
                </a:tc>
                <a:tc>
                  <a:txBody>
                    <a:bodyPr/>
                    <a:lstStyle/>
                    <a:p>
                      <a:r>
                        <a:rPr lang="en-US" dirty="0" smtClean="0"/>
                        <a:t>Teacher</a:t>
                      </a:r>
                      <a:endParaRPr lang="en-US" dirty="0"/>
                    </a:p>
                  </a:txBody>
                  <a:tcPr/>
                </a:tc>
                <a:tc>
                  <a:txBody>
                    <a:bodyPr/>
                    <a:lstStyle/>
                    <a:p>
                      <a:r>
                        <a:rPr lang="en-US" dirty="0" smtClean="0"/>
                        <a:t>Room #</a:t>
                      </a:r>
                      <a:endParaRPr lang="en-US" dirty="0"/>
                    </a:p>
                  </a:txBody>
                  <a:tcPr/>
                </a:tc>
              </a:tr>
              <a:tr h="375739">
                <a:tc>
                  <a:txBody>
                    <a:bodyPr/>
                    <a:lstStyle/>
                    <a:p>
                      <a:r>
                        <a:rPr lang="en-US" dirty="0" smtClean="0"/>
                        <a:t>A</a:t>
                      </a:r>
                      <a:r>
                        <a:rPr lang="en-US" baseline="0" dirty="0" smtClean="0"/>
                        <a:t> - </a:t>
                      </a:r>
                      <a:r>
                        <a:rPr lang="en-US" baseline="0" dirty="0" err="1" smtClean="0"/>
                        <a:t>Borahay</a:t>
                      </a:r>
                      <a:endParaRPr lang="en-US" dirty="0"/>
                    </a:p>
                  </a:txBody>
                  <a:tcPr/>
                </a:tc>
                <a:tc>
                  <a:txBody>
                    <a:bodyPr/>
                    <a:lstStyle/>
                    <a:p>
                      <a:r>
                        <a:rPr lang="en-US" dirty="0" smtClean="0"/>
                        <a:t>Mrs. Gavazzi</a:t>
                      </a:r>
                      <a:endParaRPr lang="en-US" dirty="0"/>
                    </a:p>
                  </a:txBody>
                  <a:tcPr/>
                </a:tc>
                <a:tc>
                  <a:txBody>
                    <a:bodyPr/>
                    <a:lstStyle/>
                    <a:p>
                      <a:r>
                        <a:rPr lang="en-US" dirty="0" smtClean="0"/>
                        <a:t>Science 2 – Upper level</a:t>
                      </a:r>
                      <a:endParaRPr lang="en-US" dirty="0"/>
                    </a:p>
                  </a:txBody>
                  <a:tcPr/>
                </a:tc>
              </a:tr>
              <a:tr h="375739">
                <a:tc>
                  <a:txBody>
                    <a:bodyPr/>
                    <a:lstStyle/>
                    <a:p>
                      <a:r>
                        <a:rPr lang="en-US" dirty="0" err="1" smtClean="0"/>
                        <a:t>Botek</a:t>
                      </a:r>
                      <a:r>
                        <a:rPr lang="en-US" dirty="0" smtClean="0"/>
                        <a:t> - Dorsey</a:t>
                      </a:r>
                      <a:endParaRPr lang="en-US" dirty="0"/>
                    </a:p>
                  </a:txBody>
                  <a:tcPr/>
                </a:tc>
                <a:tc>
                  <a:txBody>
                    <a:bodyPr/>
                    <a:lstStyle/>
                    <a:p>
                      <a:r>
                        <a:rPr lang="en-US" dirty="0" smtClean="0"/>
                        <a:t>Mrs. </a:t>
                      </a:r>
                      <a:r>
                        <a:rPr lang="en-US" dirty="0" err="1" smtClean="0"/>
                        <a:t>Balimtas</a:t>
                      </a:r>
                      <a:endParaRPr lang="en-US" dirty="0"/>
                    </a:p>
                  </a:txBody>
                  <a:tcPr/>
                </a:tc>
                <a:tc>
                  <a:txBody>
                    <a:bodyPr/>
                    <a:lstStyle/>
                    <a:p>
                      <a:r>
                        <a:rPr lang="en-US" dirty="0" smtClean="0"/>
                        <a:t>Science 5 – Upper Level</a:t>
                      </a:r>
                      <a:endParaRPr lang="en-US" dirty="0"/>
                    </a:p>
                  </a:txBody>
                  <a:tcPr/>
                </a:tc>
              </a:tr>
              <a:tr h="375739">
                <a:tc>
                  <a:txBody>
                    <a:bodyPr/>
                    <a:lstStyle/>
                    <a:p>
                      <a:r>
                        <a:rPr lang="en-US" dirty="0" err="1" smtClean="0"/>
                        <a:t>Doshi</a:t>
                      </a:r>
                      <a:r>
                        <a:rPr lang="en-US" dirty="0" smtClean="0"/>
                        <a:t> - Hsu</a:t>
                      </a:r>
                      <a:endParaRPr lang="en-US" dirty="0"/>
                    </a:p>
                  </a:txBody>
                  <a:tcPr/>
                </a:tc>
                <a:tc>
                  <a:txBody>
                    <a:bodyPr/>
                    <a:lstStyle/>
                    <a:p>
                      <a:r>
                        <a:rPr lang="en-US" dirty="0" smtClean="0"/>
                        <a:t>Mr. Jennifer</a:t>
                      </a:r>
                      <a:endParaRPr lang="en-US" dirty="0"/>
                    </a:p>
                  </a:txBody>
                  <a:tcPr/>
                </a:tc>
                <a:tc>
                  <a:txBody>
                    <a:bodyPr/>
                    <a:lstStyle/>
                    <a:p>
                      <a:r>
                        <a:rPr lang="en-US" dirty="0" smtClean="0"/>
                        <a:t>Room 11 – Lower Level</a:t>
                      </a:r>
                      <a:endParaRPr lang="en-US" dirty="0"/>
                    </a:p>
                  </a:txBody>
                  <a:tcPr/>
                </a:tc>
              </a:tr>
              <a:tr h="375739">
                <a:tc>
                  <a:txBody>
                    <a:bodyPr/>
                    <a:lstStyle/>
                    <a:p>
                      <a:r>
                        <a:rPr lang="en-US" dirty="0" smtClean="0"/>
                        <a:t>Hull - Kraft</a:t>
                      </a:r>
                      <a:endParaRPr lang="en-US" dirty="0"/>
                    </a:p>
                  </a:txBody>
                  <a:tcPr/>
                </a:tc>
                <a:tc>
                  <a:txBody>
                    <a:bodyPr/>
                    <a:lstStyle/>
                    <a:p>
                      <a:r>
                        <a:rPr lang="en-US" dirty="0" smtClean="0"/>
                        <a:t>Mr. Klingler</a:t>
                      </a:r>
                      <a:endParaRPr lang="en-US" dirty="0"/>
                    </a:p>
                  </a:txBody>
                  <a:tcPr/>
                </a:tc>
                <a:tc>
                  <a:txBody>
                    <a:bodyPr/>
                    <a:lstStyle/>
                    <a:p>
                      <a:r>
                        <a:rPr lang="en-US" dirty="0" smtClean="0"/>
                        <a:t>Room 12 – Lover Level</a:t>
                      </a:r>
                      <a:endParaRPr lang="en-US" dirty="0"/>
                    </a:p>
                  </a:txBody>
                  <a:tcPr/>
                </a:tc>
              </a:tr>
              <a:tr h="375739">
                <a:tc>
                  <a:txBody>
                    <a:bodyPr/>
                    <a:lstStyle/>
                    <a:p>
                      <a:r>
                        <a:rPr lang="en-US" dirty="0" err="1" smtClean="0"/>
                        <a:t>Juehne</a:t>
                      </a:r>
                      <a:r>
                        <a:rPr lang="en-US" dirty="0" smtClean="0"/>
                        <a:t> – Nair, </a:t>
                      </a:r>
                      <a:r>
                        <a:rPr lang="en-US" dirty="0" err="1" smtClean="0"/>
                        <a:t>Shreyas</a:t>
                      </a:r>
                      <a:endParaRPr lang="en-US" dirty="0"/>
                    </a:p>
                  </a:txBody>
                  <a:tcPr/>
                </a:tc>
                <a:tc>
                  <a:txBody>
                    <a:bodyPr/>
                    <a:lstStyle/>
                    <a:p>
                      <a:r>
                        <a:rPr lang="en-US" dirty="0" smtClean="0"/>
                        <a:t>Mrs. </a:t>
                      </a:r>
                      <a:r>
                        <a:rPr lang="en-US" dirty="0" err="1" smtClean="0"/>
                        <a:t>Cutsail</a:t>
                      </a:r>
                      <a:endParaRPr lang="en-US" dirty="0"/>
                    </a:p>
                  </a:txBody>
                  <a:tcPr/>
                </a:tc>
                <a:tc>
                  <a:txBody>
                    <a:bodyPr/>
                    <a:lstStyle/>
                    <a:p>
                      <a:r>
                        <a:rPr lang="en-US" dirty="0" smtClean="0"/>
                        <a:t>Room 13 – Lower Level</a:t>
                      </a:r>
                      <a:endParaRPr lang="en-US" dirty="0"/>
                    </a:p>
                  </a:txBody>
                  <a:tcPr/>
                </a:tc>
              </a:tr>
              <a:tr h="375739">
                <a:tc>
                  <a:txBody>
                    <a:bodyPr/>
                    <a:lstStyle/>
                    <a:p>
                      <a:r>
                        <a:rPr lang="en-US" dirty="0" smtClean="0"/>
                        <a:t>Nair, </a:t>
                      </a:r>
                      <a:r>
                        <a:rPr lang="en-US" dirty="0" err="1" smtClean="0"/>
                        <a:t>Shruti</a:t>
                      </a:r>
                      <a:r>
                        <a:rPr lang="en-US" dirty="0" smtClean="0"/>
                        <a:t> - </a:t>
                      </a:r>
                      <a:r>
                        <a:rPr lang="en-US" dirty="0" err="1" smtClean="0"/>
                        <a:t>Ramanthan</a:t>
                      </a:r>
                      <a:endParaRPr lang="en-US" dirty="0"/>
                    </a:p>
                  </a:txBody>
                  <a:tcPr/>
                </a:tc>
                <a:tc>
                  <a:txBody>
                    <a:bodyPr/>
                    <a:lstStyle/>
                    <a:p>
                      <a:r>
                        <a:rPr lang="en-US" dirty="0" smtClean="0"/>
                        <a:t>Mr. </a:t>
                      </a:r>
                      <a:r>
                        <a:rPr lang="en-US" dirty="0" err="1" smtClean="0"/>
                        <a:t>Grabau</a:t>
                      </a:r>
                      <a:endParaRPr lang="en-US" dirty="0"/>
                    </a:p>
                  </a:txBody>
                  <a:tcPr/>
                </a:tc>
                <a:tc>
                  <a:txBody>
                    <a:bodyPr/>
                    <a:lstStyle/>
                    <a:p>
                      <a:r>
                        <a:rPr lang="en-US" dirty="0" smtClean="0"/>
                        <a:t>Room 14 – Lower level</a:t>
                      </a:r>
                      <a:endParaRPr lang="en-US" dirty="0"/>
                    </a:p>
                  </a:txBody>
                  <a:tcPr/>
                </a:tc>
              </a:tr>
              <a:tr h="375739">
                <a:tc>
                  <a:txBody>
                    <a:bodyPr/>
                    <a:lstStyle/>
                    <a:p>
                      <a:r>
                        <a:rPr lang="en-US" dirty="0" err="1" smtClean="0"/>
                        <a:t>Ranck</a:t>
                      </a:r>
                      <a:r>
                        <a:rPr lang="en-US" dirty="0" smtClean="0"/>
                        <a:t> - </a:t>
                      </a:r>
                      <a:r>
                        <a:rPr lang="en-US" dirty="0" err="1" smtClean="0"/>
                        <a:t>Shelat</a:t>
                      </a:r>
                      <a:endParaRPr lang="en-US" dirty="0"/>
                    </a:p>
                  </a:txBody>
                  <a:tcPr/>
                </a:tc>
                <a:tc>
                  <a:txBody>
                    <a:bodyPr/>
                    <a:lstStyle/>
                    <a:p>
                      <a:r>
                        <a:rPr lang="en-US" dirty="0" smtClean="0"/>
                        <a:t>Mr. Lewis</a:t>
                      </a:r>
                      <a:endParaRPr lang="en-US" dirty="0"/>
                    </a:p>
                  </a:txBody>
                  <a:tcPr/>
                </a:tc>
                <a:tc>
                  <a:txBody>
                    <a:bodyPr/>
                    <a:lstStyle/>
                    <a:p>
                      <a:r>
                        <a:rPr lang="en-US" dirty="0" smtClean="0"/>
                        <a:t>Room 15 – Lower Level</a:t>
                      </a:r>
                      <a:endParaRPr lang="en-US" dirty="0"/>
                    </a:p>
                  </a:txBody>
                  <a:tcPr/>
                </a:tc>
              </a:tr>
              <a:tr h="375739">
                <a:tc>
                  <a:txBody>
                    <a:bodyPr/>
                    <a:lstStyle/>
                    <a:p>
                      <a:r>
                        <a:rPr lang="en-US" dirty="0" smtClean="0"/>
                        <a:t>Shin - Walther</a:t>
                      </a:r>
                      <a:endParaRPr lang="en-US" dirty="0"/>
                    </a:p>
                  </a:txBody>
                  <a:tcPr/>
                </a:tc>
                <a:tc>
                  <a:txBody>
                    <a:bodyPr/>
                    <a:lstStyle/>
                    <a:p>
                      <a:r>
                        <a:rPr lang="en-US" dirty="0" smtClean="0"/>
                        <a:t>Ms. Nam</a:t>
                      </a:r>
                      <a:endParaRPr lang="en-US" dirty="0"/>
                    </a:p>
                  </a:txBody>
                  <a:tcPr/>
                </a:tc>
                <a:tc>
                  <a:txBody>
                    <a:bodyPr/>
                    <a:lstStyle/>
                    <a:p>
                      <a:r>
                        <a:rPr lang="en-US" dirty="0" smtClean="0"/>
                        <a:t>Room 16 – Lower Level</a:t>
                      </a:r>
                      <a:endParaRPr lang="en-US" dirty="0"/>
                    </a:p>
                  </a:txBody>
                  <a:tcPr/>
                </a:tc>
              </a:tr>
              <a:tr h="375739">
                <a:tc>
                  <a:txBody>
                    <a:bodyPr/>
                    <a:lstStyle/>
                    <a:p>
                      <a:r>
                        <a:rPr lang="en-US" dirty="0" smtClean="0"/>
                        <a:t>Warren - Z</a:t>
                      </a:r>
                      <a:endParaRPr lang="en-US" dirty="0"/>
                    </a:p>
                  </a:txBody>
                  <a:tcPr/>
                </a:tc>
                <a:tc>
                  <a:txBody>
                    <a:bodyPr/>
                    <a:lstStyle/>
                    <a:p>
                      <a:r>
                        <a:rPr lang="en-US" dirty="0" smtClean="0"/>
                        <a:t>Mr.</a:t>
                      </a:r>
                      <a:r>
                        <a:rPr lang="en-US" baseline="0" dirty="0" smtClean="0"/>
                        <a:t> Ford</a:t>
                      </a:r>
                      <a:endParaRPr lang="en-US" dirty="0"/>
                    </a:p>
                  </a:txBody>
                  <a:tcPr/>
                </a:tc>
                <a:tc>
                  <a:txBody>
                    <a:bodyPr/>
                    <a:lstStyle/>
                    <a:p>
                      <a:r>
                        <a:rPr lang="en-US" dirty="0" smtClean="0"/>
                        <a:t>Room 22B – Lower level*</a:t>
                      </a:r>
                      <a:endParaRPr lang="en-US" dirty="0"/>
                    </a:p>
                  </a:txBody>
                  <a:tcPr/>
                </a:tc>
              </a:tr>
            </a:tbl>
          </a:graphicData>
        </a:graphic>
      </p:graphicFrame>
    </p:spTree>
    <p:extLst>
      <p:ext uri="{BB962C8B-B14F-4D97-AF65-F5344CB8AC3E}">
        <p14:creationId xmlns:p14="http://schemas.microsoft.com/office/powerpoint/2010/main" val="1077282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604973"/>
            <a:ext cx="8825658" cy="3172407"/>
          </a:xfrm>
        </p:spPr>
        <p:txBody>
          <a:bodyPr/>
          <a:lstStyle/>
          <a:p>
            <a:pPr algn="ctr"/>
            <a:r>
              <a:rPr lang="en-US" b="1" dirty="0" smtClean="0"/>
              <a:t>Thank you for coming!</a:t>
            </a:r>
            <a:r>
              <a:rPr lang="en-US" dirty="0" smtClean="0"/>
              <a:t/>
            </a:r>
            <a:br>
              <a:rPr lang="en-US" dirty="0" smtClean="0"/>
            </a:br>
            <a:r>
              <a:rPr lang="en-US" dirty="0" smtClean="0"/>
              <a:t/>
            </a:r>
            <a:br>
              <a:rPr lang="en-US" dirty="0" smtClean="0"/>
            </a:br>
            <a:r>
              <a:rPr lang="en-US" dirty="0" smtClean="0"/>
              <a:t>Please join your student in  homeroom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427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glad you are here!</a:t>
            </a:r>
            <a:endParaRPr lang="en-US" dirty="0"/>
          </a:p>
        </p:txBody>
      </p:sp>
      <p:sp>
        <p:nvSpPr>
          <p:cNvPr id="3" name="Content Placeholder 2"/>
          <p:cNvSpPr>
            <a:spLocks noGrp="1"/>
          </p:cNvSpPr>
          <p:nvPr>
            <p:ph idx="1"/>
          </p:nvPr>
        </p:nvSpPr>
        <p:spPr>
          <a:xfrm>
            <a:off x="602166" y="2603500"/>
            <a:ext cx="9378447" cy="3416300"/>
          </a:xfrm>
        </p:spPr>
        <p:txBody>
          <a:bodyPr>
            <a:normAutofit fontScale="92500"/>
          </a:bodyPr>
          <a:lstStyle/>
          <a:p>
            <a:r>
              <a:rPr lang="en-US" sz="3200" b="1" dirty="0" smtClean="0"/>
              <a:t>Brief Introductions</a:t>
            </a:r>
          </a:p>
          <a:p>
            <a:r>
              <a:rPr lang="en-US" sz="3200" b="1" dirty="0" smtClean="0"/>
              <a:t>A few words about middle school </a:t>
            </a:r>
          </a:p>
          <a:p>
            <a:r>
              <a:rPr lang="en-US" sz="3200" b="1" dirty="0" smtClean="0"/>
              <a:t>Support for your middle school student and you</a:t>
            </a:r>
          </a:p>
          <a:p>
            <a:r>
              <a:rPr lang="en-US" sz="3200" b="1" dirty="0" smtClean="0"/>
              <a:t>Information about important topics</a:t>
            </a:r>
          </a:p>
          <a:p>
            <a:r>
              <a:rPr lang="en-US" sz="3200" b="1" dirty="0" smtClean="0"/>
              <a:t>Time to get to lockers and review the schedule</a:t>
            </a:r>
          </a:p>
          <a:p>
            <a:endParaRPr lang="en-US" dirty="0"/>
          </a:p>
        </p:txBody>
      </p:sp>
    </p:spTree>
    <p:extLst>
      <p:ext uri="{BB962C8B-B14F-4D97-AF65-F5344CB8AC3E}">
        <p14:creationId xmlns:p14="http://schemas.microsoft.com/office/powerpoint/2010/main" val="1976275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r>
              <a:rPr lang="en-US" sz="3200" b="1" dirty="0" smtClean="0"/>
              <a:t>Allen </a:t>
            </a:r>
            <a:r>
              <a:rPr lang="en-US" sz="3200" b="1" dirty="0" err="1" smtClean="0"/>
              <a:t>Cosentino</a:t>
            </a:r>
            <a:r>
              <a:rPr lang="en-US" sz="3200" b="1" dirty="0" smtClean="0"/>
              <a:t> – Principal</a:t>
            </a:r>
          </a:p>
          <a:p>
            <a:r>
              <a:rPr lang="en-US" sz="3200" b="1" dirty="0" smtClean="0"/>
              <a:t>Kim Hess – Assistant Principal</a:t>
            </a:r>
          </a:p>
          <a:p>
            <a:r>
              <a:rPr lang="en-US" sz="3200" b="1" dirty="0" smtClean="0"/>
              <a:t>Elaine </a:t>
            </a:r>
            <a:r>
              <a:rPr lang="en-US" sz="3200" b="1" dirty="0" err="1" smtClean="0"/>
              <a:t>Mezeivtch</a:t>
            </a:r>
            <a:r>
              <a:rPr lang="en-US" sz="3200" b="1" dirty="0" smtClean="0"/>
              <a:t> – 6</a:t>
            </a:r>
            <a:r>
              <a:rPr lang="en-US" sz="3200" b="1" baseline="30000" dirty="0" smtClean="0"/>
              <a:t>th</a:t>
            </a:r>
            <a:r>
              <a:rPr lang="en-US" sz="3200" b="1" dirty="0" smtClean="0"/>
              <a:t> grade team leader</a:t>
            </a:r>
          </a:p>
          <a:p>
            <a:r>
              <a:rPr lang="en-US" sz="3200" b="1" dirty="0" smtClean="0"/>
              <a:t>Angie </a:t>
            </a:r>
            <a:r>
              <a:rPr lang="en-US" sz="3200" b="1" dirty="0" err="1" smtClean="0"/>
              <a:t>Szalecki</a:t>
            </a:r>
            <a:r>
              <a:rPr lang="en-US" sz="3200" b="1" dirty="0" smtClean="0"/>
              <a:t> – 6</a:t>
            </a:r>
            <a:r>
              <a:rPr lang="en-US" sz="3200" b="1" baseline="30000" dirty="0" smtClean="0"/>
              <a:t>th</a:t>
            </a:r>
            <a:r>
              <a:rPr lang="en-US" sz="3200" b="1" dirty="0" smtClean="0"/>
              <a:t> grade counselor</a:t>
            </a:r>
          </a:p>
          <a:p>
            <a:r>
              <a:rPr lang="en-US" sz="3200" b="1" dirty="0" smtClean="0"/>
              <a:t>Mary </a:t>
            </a:r>
            <a:r>
              <a:rPr lang="en-US" sz="3200" b="1" dirty="0" err="1" smtClean="0"/>
              <a:t>Levinsohn-Klyap</a:t>
            </a:r>
            <a:r>
              <a:rPr lang="en-US" sz="3200" b="1" dirty="0" smtClean="0"/>
              <a:t> – PTA President</a:t>
            </a:r>
          </a:p>
        </p:txBody>
      </p:sp>
    </p:spTree>
    <p:extLst>
      <p:ext uri="{BB962C8B-B14F-4D97-AF65-F5344CB8AC3E}">
        <p14:creationId xmlns:p14="http://schemas.microsoft.com/office/powerpoint/2010/main" val="1887182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have a middle school student?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8" y="1959429"/>
            <a:ext cx="10189028" cy="4760685"/>
          </a:xfrm>
        </p:spPr>
      </p:pic>
      <p:sp>
        <p:nvSpPr>
          <p:cNvPr id="5" name="TextBox 4"/>
          <p:cNvSpPr txBox="1"/>
          <p:nvPr/>
        </p:nvSpPr>
        <p:spPr>
          <a:xfrm>
            <a:off x="7358743" y="4252686"/>
            <a:ext cx="4151086" cy="954107"/>
          </a:xfrm>
          <a:prstGeom prst="rect">
            <a:avLst/>
          </a:prstGeom>
          <a:noFill/>
        </p:spPr>
        <p:txBody>
          <a:bodyPr wrap="square" rtlCol="0">
            <a:spAutoFit/>
          </a:bodyPr>
          <a:lstStyle/>
          <a:p>
            <a:r>
              <a:rPr lang="en-US" sz="2800" dirty="0" smtClean="0">
                <a:solidFill>
                  <a:srgbClr val="FF0000"/>
                </a:solidFill>
              </a:rPr>
              <a:t>From the Washington Post on 8/21/18</a:t>
            </a:r>
            <a:endParaRPr lang="en-US" sz="2800" dirty="0">
              <a:solidFill>
                <a:srgbClr val="FF0000"/>
              </a:solidFill>
            </a:endParaRPr>
          </a:p>
        </p:txBody>
      </p:sp>
    </p:spTree>
    <p:extLst>
      <p:ext uri="{BB962C8B-B14F-4D97-AF65-F5344CB8AC3E}">
        <p14:creationId xmlns:p14="http://schemas.microsoft.com/office/powerpoint/2010/main" val="171901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a parent in 2018</a:t>
            </a:r>
            <a:endParaRPr lang="en-US" dirty="0"/>
          </a:p>
        </p:txBody>
      </p:sp>
      <p:sp>
        <p:nvSpPr>
          <p:cNvPr id="3" name="Content Placeholder 2"/>
          <p:cNvSpPr>
            <a:spLocks noGrp="1"/>
          </p:cNvSpPr>
          <p:nvPr>
            <p:ph idx="1"/>
          </p:nvPr>
        </p:nvSpPr>
        <p:spPr>
          <a:xfrm>
            <a:off x="406400" y="2603499"/>
            <a:ext cx="11277600" cy="3927929"/>
          </a:xfrm>
        </p:spPr>
        <p:txBody>
          <a:bodyPr>
            <a:normAutofit/>
          </a:bodyPr>
          <a:lstStyle/>
          <a:p>
            <a:pPr marL="0" indent="0">
              <a:buNone/>
            </a:pPr>
            <a:r>
              <a:rPr lang="en-US" sz="2400" b="1" dirty="0" smtClean="0"/>
              <a:t>Make sure your children’s academic, emotional, psychological, mental, spiritual, physical, nutritional and social media needs are met while being careful not to over stimulate, under stimulate, improperly medicate, helicopter or neglect them in a screen-free, processed foods-free, GMO-free, negative energy-free, plastic-free, body positive, socially conscious, egalitarian but also authoritative, nurturing but fostering of independence, gentle but not overly permissive, pesticide-free two-story, multilingual home, preferably in a cul-de-sac with a backyard and 1.5 siblings spaced at least two years apart for proper development.  Also don’t forget the coconut oil.</a:t>
            </a:r>
            <a:endParaRPr lang="en-US" sz="2400" b="1" dirty="0"/>
          </a:p>
        </p:txBody>
      </p:sp>
    </p:spTree>
    <p:extLst>
      <p:ext uri="{BB962C8B-B14F-4D97-AF65-F5344CB8AC3E}">
        <p14:creationId xmlns:p14="http://schemas.microsoft.com/office/powerpoint/2010/main" val="44599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30" y="799496"/>
            <a:ext cx="9913256" cy="1000275"/>
          </a:xfrm>
        </p:spPr>
        <p:txBody>
          <a:bodyPr/>
          <a:lstStyle/>
          <a:p>
            <a:r>
              <a:rPr lang="en-US" dirty="0" smtClean="0"/>
              <a:t>How to be a parent - previous generations*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Feed them sometimes</a:t>
            </a:r>
            <a:endParaRPr lang="en-US" sz="4800" dirty="0"/>
          </a:p>
        </p:txBody>
      </p:sp>
    </p:spTree>
    <p:extLst>
      <p:ext uri="{BB962C8B-B14F-4D97-AF65-F5344CB8AC3E}">
        <p14:creationId xmlns:p14="http://schemas.microsoft.com/office/powerpoint/2010/main" val="183635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8" y="973668"/>
            <a:ext cx="9472612" cy="706964"/>
          </a:xfrm>
        </p:spPr>
        <p:txBody>
          <a:bodyPr/>
          <a:lstStyle/>
          <a:p>
            <a:r>
              <a:rPr lang="en-US" dirty="0" smtClean="0"/>
              <a:t>How to Identify a Middle School Student</a:t>
            </a:r>
            <a:endParaRPr lang="en-US" dirty="0"/>
          </a:p>
        </p:txBody>
      </p:sp>
      <p:sp>
        <p:nvSpPr>
          <p:cNvPr id="3" name="Content Placeholder 2"/>
          <p:cNvSpPr>
            <a:spLocks noGrp="1"/>
          </p:cNvSpPr>
          <p:nvPr>
            <p:ph idx="1"/>
          </p:nvPr>
        </p:nvSpPr>
        <p:spPr>
          <a:xfrm>
            <a:off x="485775" y="2603499"/>
            <a:ext cx="11415713" cy="4068764"/>
          </a:xfrm>
        </p:spPr>
        <p:txBody>
          <a:bodyPr>
            <a:normAutofit/>
          </a:bodyPr>
          <a:lstStyle/>
          <a:p>
            <a:r>
              <a:rPr lang="en-US" sz="2800" b="1" dirty="0" smtClean="0"/>
              <a:t>Eye rolls, lip smacking, shoulder shrugs and heavy sighs are a form of communication</a:t>
            </a:r>
          </a:p>
          <a:p>
            <a:r>
              <a:rPr lang="en-US" sz="2800" b="1" dirty="0" smtClean="0"/>
              <a:t>You are not cool anymore*</a:t>
            </a:r>
          </a:p>
          <a:p>
            <a:r>
              <a:rPr lang="en-US" sz="2800" b="1" dirty="0" smtClean="0"/>
              <a:t>Nothing matters more than peer acceptance</a:t>
            </a:r>
          </a:p>
          <a:p>
            <a:r>
              <a:rPr lang="en-US" sz="2800" b="1" dirty="0" smtClean="0"/>
              <a:t>“Fashion” is interesting</a:t>
            </a:r>
          </a:p>
          <a:p>
            <a:r>
              <a:rPr lang="en-US" sz="2800" b="1" dirty="0" smtClean="0"/>
              <a:t>Dramatic body changes </a:t>
            </a:r>
          </a:p>
          <a:p>
            <a:endParaRPr lang="en-US" dirty="0"/>
          </a:p>
        </p:txBody>
      </p:sp>
    </p:spTree>
    <p:extLst>
      <p:ext uri="{BB962C8B-B14F-4D97-AF65-F5344CB8AC3E}">
        <p14:creationId xmlns:p14="http://schemas.microsoft.com/office/powerpoint/2010/main" val="3216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93739" cy="706964"/>
          </a:xfrm>
        </p:spPr>
        <p:txBody>
          <a:bodyPr/>
          <a:lstStyle/>
          <a:p>
            <a:r>
              <a:rPr lang="en-US"/>
              <a:t>How to Identify a Middle School Student</a:t>
            </a:r>
          </a:p>
        </p:txBody>
      </p:sp>
      <p:sp>
        <p:nvSpPr>
          <p:cNvPr id="3" name="Content Placeholder 2"/>
          <p:cNvSpPr>
            <a:spLocks noGrp="1"/>
          </p:cNvSpPr>
          <p:nvPr>
            <p:ph idx="1"/>
          </p:nvPr>
        </p:nvSpPr>
        <p:spPr>
          <a:xfrm>
            <a:off x="557562" y="2603500"/>
            <a:ext cx="9423052" cy="3416300"/>
          </a:xfrm>
        </p:spPr>
        <p:txBody>
          <a:bodyPr/>
          <a:lstStyle/>
          <a:p>
            <a:r>
              <a:rPr lang="en-US" sz="2800" b="1" dirty="0"/>
              <a:t>Everything is the most important thing that ever happened</a:t>
            </a:r>
          </a:p>
          <a:p>
            <a:r>
              <a:rPr lang="en-US" sz="2800" b="1" dirty="0"/>
              <a:t>Love private praise</a:t>
            </a:r>
          </a:p>
          <a:p>
            <a:r>
              <a:rPr lang="en-US" sz="2800" b="1" dirty="0"/>
              <a:t>Looking to be independent</a:t>
            </a:r>
          </a:p>
          <a:p>
            <a:r>
              <a:rPr lang="en-US" sz="2800" b="1" dirty="0"/>
              <a:t>They are still kids and they need you</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119" y="3626604"/>
            <a:ext cx="4432585" cy="2721674"/>
          </a:xfrm>
          <a:prstGeom prst="rect">
            <a:avLst/>
          </a:prstGeom>
        </p:spPr>
      </p:pic>
    </p:spTree>
    <p:extLst>
      <p:ext uri="{BB962C8B-B14F-4D97-AF65-F5344CB8AC3E}">
        <p14:creationId xmlns:p14="http://schemas.microsoft.com/office/powerpoint/2010/main" val="16768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you going to do?</a:t>
            </a:r>
            <a:endParaRPr lang="en-US" dirty="0"/>
          </a:p>
        </p:txBody>
      </p:sp>
      <p:sp>
        <p:nvSpPr>
          <p:cNvPr id="3" name="Content Placeholder 2"/>
          <p:cNvSpPr>
            <a:spLocks noGrp="1"/>
          </p:cNvSpPr>
          <p:nvPr>
            <p:ph idx="1"/>
          </p:nvPr>
        </p:nvSpPr>
        <p:spPr>
          <a:xfrm>
            <a:off x="814388" y="2603499"/>
            <a:ext cx="10758487" cy="3940175"/>
          </a:xfrm>
        </p:spPr>
        <p:txBody>
          <a:bodyPr>
            <a:normAutofit/>
          </a:bodyPr>
          <a:lstStyle/>
          <a:p>
            <a:r>
              <a:rPr lang="en-US" sz="2800" b="1" dirty="0" smtClean="0"/>
              <a:t>Maintain a regular structure (Meals, homework, sleep, etc.)</a:t>
            </a:r>
          </a:p>
          <a:p>
            <a:r>
              <a:rPr lang="en-US" sz="2800" b="1" dirty="0" smtClean="0"/>
              <a:t>Talk about school </a:t>
            </a:r>
          </a:p>
          <a:p>
            <a:r>
              <a:rPr lang="en-US" sz="2800" b="1" dirty="0" smtClean="0"/>
              <a:t>Know your child’s friends</a:t>
            </a:r>
          </a:p>
          <a:p>
            <a:r>
              <a:rPr lang="en-US" sz="2800" b="1" dirty="0" smtClean="0"/>
              <a:t>Monitor technology</a:t>
            </a:r>
          </a:p>
          <a:p>
            <a:r>
              <a:rPr lang="en-US" sz="2800" b="1" dirty="0" smtClean="0"/>
              <a:t>Don’t solve their problems*</a:t>
            </a:r>
          </a:p>
          <a:p>
            <a:r>
              <a:rPr lang="en-US" sz="2800" b="1" dirty="0" smtClean="0"/>
              <a:t>Love them! They still need you</a:t>
            </a:r>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3695436"/>
            <a:ext cx="4480767" cy="2795850"/>
          </a:xfrm>
          <a:prstGeom prst="rect">
            <a:avLst/>
          </a:prstGeom>
        </p:spPr>
      </p:pic>
    </p:spTree>
    <p:extLst>
      <p:ext uri="{BB962C8B-B14F-4D97-AF65-F5344CB8AC3E}">
        <p14:creationId xmlns:p14="http://schemas.microsoft.com/office/powerpoint/2010/main" val="20670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TotalTime>
  <Words>639</Words>
  <Application>Microsoft Macintosh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Welcome to Mount View Middle School</vt:lpstr>
      <vt:lpstr>We are glad you are here!</vt:lpstr>
      <vt:lpstr>Introductions</vt:lpstr>
      <vt:lpstr>So you have a middle school student?</vt:lpstr>
      <vt:lpstr>How to be a parent in 2018</vt:lpstr>
      <vt:lpstr>How to be a parent - previous generations*</vt:lpstr>
      <vt:lpstr>How to Identify a Middle School Student</vt:lpstr>
      <vt:lpstr>How to Identify a Middle School Student</vt:lpstr>
      <vt:lpstr>What are you going to do?</vt:lpstr>
      <vt:lpstr>Technology &amp; Bullying</vt:lpstr>
      <vt:lpstr>Bullying Prevention at MVMS</vt:lpstr>
      <vt:lpstr>MVMS FAQs</vt:lpstr>
      <vt:lpstr>Outdoor Education</vt:lpstr>
      <vt:lpstr>Homeroom Lists</vt:lpstr>
      <vt:lpstr>Thank you for coming!  Please join your student in  homeroom</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Mount View Middle School</dc:title>
  <dc:creator>Microsoft Office User</dc:creator>
  <cp:lastModifiedBy>Microsoft Office User</cp:lastModifiedBy>
  <cp:revision>35</cp:revision>
  <dcterms:created xsi:type="dcterms:W3CDTF">2017-08-27T19:34:56Z</dcterms:created>
  <dcterms:modified xsi:type="dcterms:W3CDTF">2018-08-31T15:01:48Z</dcterms:modified>
</cp:coreProperties>
</file>